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Lst>
  <p:notesMasterIdLst>
    <p:notesMasterId r:id="rId156"/>
  </p:notesMasterIdLst>
  <p:handoutMasterIdLst>
    <p:handoutMasterId r:id="rId157"/>
  </p:handoutMasterIdLst>
  <p:sldIdLst>
    <p:sldId id="385" r:id="rId2"/>
    <p:sldId id="429" r:id="rId3"/>
    <p:sldId id="262" r:id="rId4"/>
    <p:sldId id="263" r:id="rId5"/>
    <p:sldId id="264" r:id="rId6"/>
    <p:sldId id="265" r:id="rId7"/>
    <p:sldId id="266" r:id="rId8"/>
    <p:sldId id="267" r:id="rId9"/>
    <p:sldId id="451" r:id="rId10"/>
    <p:sldId id="269" r:id="rId11"/>
    <p:sldId id="270" r:id="rId12"/>
    <p:sldId id="271" r:id="rId13"/>
    <p:sldId id="272" r:id="rId14"/>
    <p:sldId id="273" r:id="rId15"/>
    <p:sldId id="422" r:id="rId16"/>
    <p:sldId id="493" r:id="rId17"/>
    <p:sldId id="274" r:id="rId18"/>
    <p:sldId id="280" r:id="rId19"/>
    <p:sldId id="276" r:id="rId20"/>
    <p:sldId id="500" r:id="rId21"/>
    <p:sldId id="278" r:id="rId22"/>
    <p:sldId id="279" r:id="rId23"/>
    <p:sldId id="495" r:id="rId24"/>
    <p:sldId id="496" r:id="rId25"/>
    <p:sldId id="492" r:id="rId26"/>
    <p:sldId id="281" r:id="rId27"/>
    <p:sldId id="282" r:id="rId28"/>
    <p:sldId id="284" r:id="rId29"/>
    <p:sldId id="283" r:id="rId30"/>
    <p:sldId id="285" r:id="rId31"/>
    <p:sldId id="286" r:id="rId32"/>
    <p:sldId id="381" r:id="rId33"/>
    <p:sldId id="287" r:id="rId34"/>
    <p:sldId id="288" r:id="rId35"/>
    <p:sldId id="431" r:id="rId36"/>
    <p:sldId id="289" r:id="rId37"/>
    <p:sldId id="290" r:id="rId38"/>
    <p:sldId id="291" r:id="rId39"/>
    <p:sldId id="417" r:id="rId40"/>
    <p:sldId id="482" r:id="rId41"/>
    <p:sldId id="438" r:id="rId42"/>
    <p:sldId id="439" r:id="rId43"/>
    <p:sldId id="498" r:id="rId44"/>
    <p:sldId id="294" r:id="rId45"/>
    <p:sldId id="305" r:id="rId46"/>
    <p:sldId id="297" r:id="rId47"/>
    <p:sldId id="300" r:id="rId48"/>
    <p:sldId id="452" r:id="rId49"/>
    <p:sldId id="301" r:id="rId50"/>
    <p:sldId id="483" r:id="rId51"/>
    <p:sldId id="424" r:id="rId52"/>
    <p:sldId id="428" r:id="rId53"/>
    <p:sldId id="453" r:id="rId54"/>
    <p:sldId id="440" r:id="rId55"/>
    <p:sldId id="454" r:id="rId56"/>
    <p:sldId id="302" r:id="rId57"/>
    <p:sldId id="405" r:id="rId58"/>
    <p:sldId id="406" r:id="rId59"/>
    <p:sldId id="313" r:id="rId60"/>
    <p:sldId id="455" r:id="rId61"/>
    <p:sldId id="307" r:id="rId62"/>
    <p:sldId id="425" r:id="rId63"/>
    <p:sldId id="316" r:id="rId64"/>
    <p:sldId id="310" r:id="rId65"/>
    <p:sldId id="309" r:id="rId66"/>
    <p:sldId id="311" r:id="rId67"/>
    <p:sldId id="484" r:id="rId68"/>
    <p:sldId id="506" r:id="rId69"/>
    <p:sldId id="507" r:id="rId70"/>
    <p:sldId id="432" r:id="rId71"/>
    <p:sldId id="499" r:id="rId72"/>
    <p:sldId id="430" r:id="rId73"/>
    <p:sldId id="384" r:id="rId74"/>
    <p:sldId id="491" r:id="rId75"/>
    <p:sldId id="509" r:id="rId76"/>
    <p:sldId id="510" r:id="rId77"/>
    <p:sldId id="321" r:id="rId78"/>
    <p:sldId id="322" r:id="rId79"/>
    <p:sldId id="323" r:id="rId80"/>
    <p:sldId id="324" r:id="rId81"/>
    <p:sldId id="325" r:id="rId82"/>
    <p:sldId id="326" r:id="rId83"/>
    <p:sldId id="407" r:id="rId84"/>
    <p:sldId id="502" r:id="rId85"/>
    <p:sldId id="327" r:id="rId86"/>
    <p:sldId id="426" r:id="rId87"/>
    <p:sldId id="328" r:id="rId88"/>
    <p:sldId id="329" r:id="rId89"/>
    <p:sldId id="330" r:id="rId90"/>
    <p:sldId id="331" r:id="rId91"/>
    <p:sldId id="332" r:id="rId92"/>
    <p:sldId id="459" r:id="rId93"/>
    <p:sldId id="460" r:id="rId94"/>
    <p:sldId id="461" r:id="rId95"/>
    <p:sldId id="508" r:id="rId96"/>
    <p:sldId id="462" r:id="rId97"/>
    <p:sldId id="505" r:id="rId98"/>
    <p:sldId id="427" r:id="rId99"/>
    <p:sldId id="503" r:id="rId100"/>
    <p:sldId id="334" r:id="rId101"/>
    <p:sldId id="337" r:id="rId102"/>
    <p:sldId id="340" r:id="rId103"/>
    <p:sldId id="463" r:id="rId104"/>
    <p:sldId id="342" r:id="rId105"/>
    <p:sldId id="450" r:id="rId106"/>
    <p:sldId id="464" r:id="rId107"/>
    <p:sldId id="343" r:id="rId108"/>
    <p:sldId id="344" r:id="rId109"/>
    <p:sldId id="345" r:id="rId110"/>
    <p:sldId id="346" r:id="rId111"/>
    <p:sldId id="465" r:id="rId112"/>
    <p:sldId id="466" r:id="rId113"/>
    <p:sldId id="467" r:id="rId114"/>
    <p:sldId id="349" r:id="rId115"/>
    <p:sldId id="347" r:id="rId116"/>
    <p:sldId id="350" r:id="rId117"/>
    <p:sldId id="351" r:id="rId118"/>
    <p:sldId id="352" r:id="rId119"/>
    <p:sldId id="497" r:id="rId120"/>
    <p:sldId id="480" r:id="rId121"/>
    <p:sldId id="421" r:id="rId122"/>
    <p:sldId id="353" r:id="rId123"/>
    <p:sldId id="355" r:id="rId124"/>
    <p:sldId id="468" r:id="rId125"/>
    <p:sldId id="479" r:id="rId126"/>
    <p:sldId id="485" r:id="rId127"/>
    <p:sldId id="487" r:id="rId128"/>
    <p:sldId id="470" r:id="rId129"/>
    <p:sldId id="471" r:id="rId130"/>
    <p:sldId id="469" r:id="rId131"/>
    <p:sldId id="356" r:id="rId132"/>
    <p:sldId id="488" r:id="rId133"/>
    <p:sldId id="357" r:id="rId134"/>
    <p:sldId id="359" r:id="rId135"/>
    <p:sldId id="437" r:id="rId136"/>
    <p:sldId id="420" r:id="rId137"/>
    <p:sldId id="501" r:id="rId138"/>
    <p:sldId id="489" r:id="rId139"/>
    <p:sldId id="490" r:id="rId140"/>
    <p:sldId id="473" r:id="rId141"/>
    <p:sldId id="382" r:id="rId142"/>
    <p:sldId id="354" r:id="rId143"/>
    <p:sldId id="360" r:id="rId144"/>
    <p:sldId id="361" r:id="rId145"/>
    <p:sldId id="362" r:id="rId146"/>
    <p:sldId id="474" r:id="rId147"/>
    <p:sldId id="364" r:id="rId148"/>
    <p:sldId id="365" r:id="rId149"/>
    <p:sldId id="367" r:id="rId150"/>
    <p:sldId id="366" r:id="rId151"/>
    <p:sldId id="376" r:id="rId152"/>
    <p:sldId id="368" r:id="rId153"/>
    <p:sldId id="369" r:id="rId154"/>
    <p:sldId id="377" r:id="rId1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B98"/>
    <a:srgbClr val="BF3034"/>
    <a:srgbClr val="8F294C"/>
    <a:srgbClr val="C69407"/>
    <a:srgbClr val="A87D1A"/>
    <a:srgbClr val="003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840" autoAdjust="0"/>
    <p:restoredTop sz="79244" autoAdjust="0"/>
  </p:normalViewPr>
  <p:slideViewPr>
    <p:cSldViewPr>
      <p:cViewPr varScale="1">
        <p:scale>
          <a:sx n="98" d="100"/>
          <a:sy n="98" d="100"/>
        </p:scale>
        <p:origin x="6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6"/>
    </p:cViewPr>
  </p:sorterViewPr>
  <p:notesViewPr>
    <p:cSldViewPr>
      <p:cViewPr varScale="1">
        <p:scale>
          <a:sx n="112" d="100"/>
          <a:sy n="112" d="100"/>
        </p:scale>
        <p:origin x="-413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charset="0"/>
              </a:defRPr>
            </a:lvl1pPr>
          </a:lstStyle>
          <a:p>
            <a:pPr>
              <a:defRPr/>
            </a:pPr>
            <a:fld id="{E54EE3B5-D66E-1742-B446-D20337ED26EF}" type="datetime1">
              <a:rPr lang="en-US"/>
              <a:pPr>
                <a:defRPr/>
              </a:pPr>
              <a:t>1/27/2020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charset="0"/>
              </a:defRPr>
            </a:lvl1pPr>
          </a:lstStyle>
          <a:p>
            <a:pPr>
              <a:defRPr/>
            </a:pPr>
            <a:fld id="{DE18804E-CD00-1441-B0E9-67739526A92D}"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5D217BDB-9D76-BD43-8D56-3C085C8310E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ヒラギノ角ゴ Pro W3" pitchFamily="-112" charset="-128"/>
      </a:defRPr>
    </a:lvl3pPr>
    <a:lvl4pPr marL="1371600"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 charset="-128"/>
        <a:cs typeface="ＭＳ Ｐゴシック"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a:ln/>
        </p:spPr>
      </p:sp>
      <p:sp>
        <p:nvSpPr>
          <p:cNvPr id="7171" name="Notes Placeholder 2"/>
          <p:cNvSpPr>
            <a:spLocks noGrp="1"/>
          </p:cNvSpPr>
          <p:nvPr>
            <p:ph type="body" idx="1"/>
          </p:nvPr>
        </p:nvSpPr>
        <p:spPr>
          <a:ln/>
        </p:spPr>
        <p:txBody>
          <a:bodyPr/>
          <a:lstStyle/>
          <a:p>
            <a:pPr>
              <a:defRPr/>
            </a:pPr>
            <a:r>
              <a:rPr lang="en-US" sz="1000" i="1" dirty="0">
                <a:latin typeface="Verdana"/>
                <a:cs typeface="Verdana"/>
              </a:rPr>
              <a:t>NOTE: Add location and date of seminar in the box provided.</a:t>
            </a:r>
          </a:p>
          <a:p>
            <a:pPr>
              <a:defRPr/>
            </a:pPr>
            <a:endParaRPr lang="en-US" sz="1000" dirty="0">
              <a:latin typeface="Verdana"/>
              <a:cs typeface="Verdana"/>
            </a:endParaRPr>
          </a:p>
          <a:p>
            <a:pPr>
              <a:defRPr/>
            </a:pPr>
            <a:r>
              <a:rPr lang="en-US" sz="1000" u="sng" dirty="0">
                <a:latin typeface="Verdana"/>
                <a:cs typeface="Verdana"/>
              </a:rPr>
              <a:t>2017 Revision 1: 2/3/17</a:t>
            </a:r>
          </a:p>
          <a:p>
            <a:pPr>
              <a:defRPr/>
            </a:pPr>
            <a:r>
              <a:rPr lang="en-US" sz="1000" dirty="0">
                <a:latin typeface="Verdana"/>
                <a:cs typeface="Verdana"/>
              </a:rPr>
              <a:t>Reformatted and updated to correspond</a:t>
            </a:r>
            <a:r>
              <a:rPr lang="en-US" sz="1000" baseline="0" dirty="0">
                <a:latin typeface="Verdana"/>
                <a:cs typeface="Verdana"/>
              </a:rPr>
              <a:t> with</a:t>
            </a:r>
            <a:r>
              <a:rPr lang="en-US" sz="1000" dirty="0">
                <a:latin typeface="Verdana"/>
                <a:cs typeface="Verdana"/>
              </a:rPr>
              <a:t> latest WT and USATKD rules.</a:t>
            </a:r>
          </a:p>
          <a:p>
            <a:pPr>
              <a:defRPr/>
            </a:pPr>
            <a:r>
              <a:rPr lang="en-US" sz="1000" dirty="0">
                <a:latin typeface="Verdana"/>
                <a:cs typeface="Verdana"/>
              </a:rPr>
              <a:t>• Valid points</a:t>
            </a:r>
          </a:p>
          <a:p>
            <a:pPr>
              <a:defRPr/>
            </a:pPr>
            <a:r>
              <a:rPr lang="en-US" sz="1000" dirty="0">
                <a:latin typeface="Verdana"/>
                <a:cs typeface="Verdana"/>
              </a:rPr>
              <a:t>• Gam-jeom penalties, no more</a:t>
            </a:r>
            <a:r>
              <a:rPr lang="en-US" sz="1000" baseline="0" dirty="0">
                <a:latin typeface="Verdana"/>
                <a:cs typeface="Verdana"/>
              </a:rPr>
              <a:t> Kyung-gos</a:t>
            </a:r>
          </a:p>
          <a:p>
            <a:pPr>
              <a:defRPr/>
            </a:pPr>
            <a:r>
              <a:rPr lang="en-US" sz="1000" baseline="0" dirty="0">
                <a:latin typeface="Verdana"/>
                <a:cs typeface="Verdana"/>
              </a:rPr>
              <a:t>• Current Gam-jeom interpretations</a:t>
            </a:r>
          </a:p>
          <a:p>
            <a:pPr>
              <a:defRPr/>
            </a:pPr>
            <a:r>
              <a:rPr lang="en-US" sz="1000" baseline="0" dirty="0">
                <a:latin typeface="Verdana"/>
                <a:cs typeface="Verdana"/>
              </a:rPr>
              <a:t>• Changes to Golden point round procedure</a:t>
            </a:r>
            <a:endParaRPr lang="en-US" sz="1000" dirty="0">
              <a:latin typeface="Verdana"/>
              <a:cs typeface="Verdana"/>
            </a:endParaRPr>
          </a:p>
          <a:p>
            <a:pPr>
              <a:defRPr/>
            </a:pPr>
            <a:r>
              <a:rPr lang="en-US" sz="1000" dirty="0">
                <a:latin typeface="Verdana"/>
                <a:cs typeface="Verdana"/>
              </a:rPr>
              <a:t>• Changes to Video Replay procedure</a:t>
            </a:r>
          </a:p>
          <a:p>
            <a:pPr>
              <a:defRPr/>
            </a:pPr>
            <a:r>
              <a:rPr lang="en-US" sz="1000" dirty="0">
                <a:latin typeface="Verdana"/>
                <a:cs typeface="Verdana"/>
              </a:rPr>
              <a:t>• Junior Safety Rules</a:t>
            </a:r>
          </a:p>
          <a:p>
            <a:pPr>
              <a:defRPr/>
            </a:pPr>
            <a:endParaRPr lang="en-US" sz="1000" dirty="0">
              <a:latin typeface="Verdana"/>
              <a:cs typeface="Verdana"/>
            </a:endParaRPr>
          </a:p>
          <a:p>
            <a:pPr>
              <a:defRPr/>
            </a:pPr>
            <a:r>
              <a:rPr lang="en-US" sz="1000" u="sng" dirty="0">
                <a:latin typeface="Verdana"/>
                <a:cs typeface="Verdana"/>
              </a:rPr>
              <a:t>2017 Revision 2: 2/22/17</a:t>
            </a:r>
          </a:p>
          <a:p>
            <a:pPr>
              <a:defRPr/>
            </a:pPr>
            <a:r>
              <a:rPr lang="en-US" sz="1000" dirty="0">
                <a:latin typeface="Verdana"/>
                <a:cs typeface="Verdana"/>
              </a:rPr>
              <a:t>• Update to leg kicking section, based on reports from latest IRRC in Fujairah,</a:t>
            </a:r>
            <a:r>
              <a:rPr lang="en-US" sz="1000" baseline="0" dirty="0">
                <a:latin typeface="Verdana"/>
                <a:cs typeface="Verdana"/>
              </a:rPr>
              <a:t> 2/17 (slides 57-58)</a:t>
            </a:r>
          </a:p>
          <a:p>
            <a:pPr>
              <a:defRPr/>
            </a:pPr>
            <a:r>
              <a:rPr lang="en-US" sz="1000" baseline="0" dirty="0">
                <a:latin typeface="Verdana"/>
                <a:cs typeface="Verdana"/>
              </a:rPr>
              <a:t>• Update procedure for handling body shot 8-count, but no points, per Referee Chair Seung Hwan Kim (slide 92)</a:t>
            </a:r>
          </a:p>
          <a:p>
            <a:pPr>
              <a:defRPr/>
            </a:pPr>
            <a:r>
              <a:rPr lang="en-US" sz="1000" baseline="0" dirty="0">
                <a:latin typeface="Verdana"/>
                <a:cs typeface="Verdana"/>
              </a:rPr>
              <a:t>• Removed SHK penalties video from US Open, as WT has since changed interpretation of one of the examples</a:t>
            </a:r>
          </a:p>
          <a:p>
            <a:pPr>
              <a:defRPr/>
            </a:pPr>
            <a:endParaRPr lang="en-US" sz="1000" baseline="0" dirty="0">
              <a:latin typeface="Verdana"/>
              <a:cs typeface="Verdana"/>
            </a:endParaRPr>
          </a:p>
          <a:p>
            <a:pPr>
              <a:defRPr/>
            </a:pPr>
            <a:r>
              <a:rPr lang="en-US" sz="1000" u="sng" dirty="0">
                <a:latin typeface="Verdana"/>
                <a:cs typeface="Verdana"/>
              </a:rPr>
              <a:t>2017 Revision 2a: 2/25/17</a:t>
            </a:r>
          </a:p>
          <a:p>
            <a:pPr>
              <a:defRPr/>
            </a:pPr>
            <a:r>
              <a:rPr lang="en-US" sz="1000" dirty="0">
                <a:latin typeface="Verdana"/>
                <a:cs typeface="Verdana"/>
              </a:rPr>
              <a:t>• Fixed typo in slide #36 that indicated 2 extra points for turn to body</a:t>
            </a:r>
          </a:p>
          <a:p>
            <a:pPr>
              <a:defRPr/>
            </a:pPr>
            <a:endParaRPr lang="en-US" sz="1000" baseline="0" dirty="0">
              <a:latin typeface="Verdana"/>
              <a:cs typeface="Verdana"/>
            </a:endParaRPr>
          </a:p>
          <a:p>
            <a:pPr>
              <a:defRPr/>
            </a:pPr>
            <a:r>
              <a:rPr lang="en-US" sz="1000" u="sng" dirty="0">
                <a:latin typeface="Verdana"/>
                <a:cs typeface="Verdana"/>
              </a:rPr>
              <a:t>2017 Revision 2b: 3/5/17</a:t>
            </a:r>
          </a:p>
          <a:p>
            <a:pPr>
              <a:defRPr/>
            </a:pPr>
            <a:r>
              <a:rPr lang="en-US" sz="1000" dirty="0">
                <a:latin typeface="Verdana"/>
                <a:cs typeface="Verdana"/>
              </a:rPr>
              <a:t>• Minor language/typo fixes</a:t>
            </a:r>
          </a:p>
          <a:p>
            <a:pPr>
              <a:defRPr/>
            </a:pPr>
            <a:r>
              <a:rPr lang="en-US" sz="1000" baseline="0" dirty="0">
                <a:latin typeface="Verdana"/>
                <a:cs typeface="Verdana"/>
              </a:rPr>
              <a:t>• Added a new example photo in Penalties section</a:t>
            </a:r>
          </a:p>
          <a:p>
            <a:pPr>
              <a:defRPr/>
            </a:pPr>
            <a:endParaRPr lang="en-US" sz="1000" baseline="0" dirty="0">
              <a:latin typeface="Verdana"/>
              <a:cs typeface="Verdana"/>
            </a:endParaRPr>
          </a:p>
          <a:p>
            <a:pPr>
              <a:defRPr/>
            </a:pPr>
            <a:r>
              <a:rPr lang="en-US" sz="1000" u="sng" dirty="0">
                <a:latin typeface="Verdana"/>
                <a:cs typeface="Verdana"/>
              </a:rPr>
              <a:t>2017 Revision 3: 3/11/17</a:t>
            </a:r>
          </a:p>
          <a:p>
            <a:pPr>
              <a:defRPr/>
            </a:pPr>
            <a:r>
              <a:rPr lang="en-US" sz="1000" dirty="0">
                <a:latin typeface="Verdana"/>
                <a:cs typeface="Verdana"/>
              </a:rPr>
              <a:t>• Minor language/typo fixes</a:t>
            </a:r>
          </a:p>
          <a:p>
            <a:pPr>
              <a:defRPr/>
            </a:pPr>
            <a:endParaRPr lang="en-US" sz="1000" dirty="0">
              <a:latin typeface="Verdana"/>
              <a:cs typeface="Verdana"/>
            </a:endParaRPr>
          </a:p>
          <a:p>
            <a:pPr>
              <a:defRPr/>
            </a:pPr>
            <a:r>
              <a:rPr lang="en-US" sz="1000" u="sng" dirty="0">
                <a:latin typeface="Verdana"/>
                <a:cs typeface="Verdana"/>
              </a:rPr>
              <a:t>2017 Revision 3a: 4/3/17</a:t>
            </a:r>
          </a:p>
          <a:p>
            <a:pPr>
              <a:defRPr/>
            </a:pPr>
            <a:r>
              <a:rPr lang="en-US" sz="1000" dirty="0">
                <a:latin typeface="Verdana"/>
                <a:cs typeface="Verdana"/>
              </a:rPr>
              <a:t>• Correction to Slide #63</a:t>
            </a:r>
          </a:p>
          <a:p>
            <a:pPr>
              <a:defRPr/>
            </a:pPr>
            <a:r>
              <a:rPr lang="en-US" sz="1000" dirty="0">
                <a:latin typeface="Verdana"/>
                <a:cs typeface="Verdana"/>
              </a:rPr>
              <a:t>• Minor language/typo fixes</a:t>
            </a:r>
          </a:p>
          <a:p>
            <a:pPr>
              <a:defRPr/>
            </a:pPr>
            <a:endParaRPr lang="en-US" sz="1000" dirty="0">
              <a:latin typeface="Verdana"/>
              <a:cs typeface="Verdana"/>
            </a:endParaRPr>
          </a:p>
          <a:p>
            <a:pPr>
              <a:defRPr/>
            </a:pPr>
            <a:r>
              <a:rPr lang="en-US" sz="1000" u="sng" dirty="0">
                <a:latin typeface="Verdana"/>
                <a:cs typeface="Verdana"/>
              </a:rPr>
              <a:t>2017 Revision 4: 5/11/17</a:t>
            </a:r>
          </a:p>
          <a:p>
            <a:pPr>
              <a:defRPr/>
            </a:pPr>
            <a:r>
              <a:rPr lang="en-US" sz="1000" dirty="0">
                <a:latin typeface="Verdana"/>
                <a:cs typeface="Verdana"/>
              </a:rPr>
              <a:t>• Updates based on information from Acupulco IRRC</a:t>
            </a:r>
          </a:p>
          <a:p>
            <a:pPr>
              <a:defRPr/>
            </a:pPr>
            <a:endParaRPr lang="en-US" sz="1000" dirty="0">
              <a:latin typeface="Verdana"/>
              <a:cs typeface="Verdana"/>
            </a:endParaRPr>
          </a:p>
          <a:p>
            <a:pPr>
              <a:defRPr/>
            </a:pPr>
            <a:r>
              <a:rPr lang="en-US" sz="1000" u="sng" dirty="0">
                <a:latin typeface="Verdana"/>
                <a:cs typeface="Verdana"/>
              </a:rPr>
              <a:t>2017 Revision 5: 7/22/17</a:t>
            </a:r>
          </a:p>
          <a:p>
            <a:pPr>
              <a:defRPr/>
            </a:pPr>
            <a:r>
              <a:rPr lang="en-US" sz="1000" dirty="0">
                <a:latin typeface="Verdana"/>
                <a:cs typeface="Verdana"/>
              </a:rPr>
              <a:t>• Updates based on information from Muju World Championships—IVR procedures and waving off of PSS</a:t>
            </a:r>
            <a:r>
              <a:rPr lang="en-US" sz="1000" baseline="0" dirty="0">
                <a:latin typeface="Verdana"/>
                <a:cs typeface="Verdana"/>
              </a:rPr>
              <a:t> hits in Golden point round</a:t>
            </a:r>
            <a:endParaRPr lang="en-US" sz="1000" dirty="0">
              <a:latin typeface="Verdana"/>
              <a:cs typeface="Verdana"/>
            </a:endParaRPr>
          </a:p>
          <a:p>
            <a:pPr>
              <a:defRPr/>
            </a:pPr>
            <a:r>
              <a:rPr lang="en-US" sz="1000" dirty="0">
                <a:latin typeface="Verdana"/>
                <a:cs typeface="Verdana"/>
              </a:rPr>
              <a:t>• Added hand signal for excessive</a:t>
            </a:r>
            <a:r>
              <a:rPr lang="en-US" sz="1000" baseline="0" dirty="0">
                <a:latin typeface="Verdana"/>
                <a:cs typeface="Verdana"/>
              </a:rPr>
              <a:t> contact under JSRs (finger to lips, same as “unsportsmanlike conduct”)</a:t>
            </a:r>
          </a:p>
          <a:p>
            <a:pPr>
              <a:defRPr/>
            </a:pPr>
            <a:endParaRPr lang="en-US" sz="1000" baseline="0" dirty="0">
              <a:latin typeface="Verdana"/>
              <a:cs typeface="Verdana"/>
            </a:endParaRPr>
          </a:p>
          <a:p>
            <a:pPr>
              <a:defRPr/>
            </a:pPr>
            <a:r>
              <a:rPr lang="en-US" sz="1000" u="sng" dirty="0">
                <a:latin typeface="Verdana"/>
                <a:cs typeface="Verdana"/>
              </a:rPr>
              <a:t>2017 Revision 6: 10/18/17</a:t>
            </a:r>
          </a:p>
          <a:p>
            <a:pPr>
              <a:defRPr/>
            </a:pPr>
            <a:r>
              <a:rPr lang="en-US" sz="1000" dirty="0">
                <a:latin typeface="Verdana"/>
                <a:cs typeface="Verdana"/>
              </a:rPr>
              <a:t>• Updates based on information from Rabat Grand Prix</a:t>
            </a:r>
          </a:p>
          <a:p>
            <a:pPr>
              <a:defRPr/>
            </a:pPr>
            <a:r>
              <a:rPr lang="en-US" sz="1000" dirty="0">
                <a:latin typeface="Verdana"/>
                <a:cs typeface="Verdana"/>
              </a:rPr>
              <a:t>• Updated falling chart, slide #45</a:t>
            </a:r>
          </a:p>
          <a:p>
            <a:pPr>
              <a:defRPr/>
            </a:pPr>
            <a:endParaRPr lang="en-US" sz="1000" dirty="0">
              <a:latin typeface="Verdana"/>
              <a:cs typeface="Verdana"/>
            </a:endParaRPr>
          </a:p>
          <a:p>
            <a:pPr>
              <a:defRPr/>
            </a:pPr>
            <a:r>
              <a:rPr lang="en-US" sz="1000" u="sng" dirty="0">
                <a:latin typeface="Verdana"/>
                <a:cs typeface="Verdana"/>
              </a:rPr>
              <a:t>2018 Revision 1:</a:t>
            </a:r>
            <a:r>
              <a:rPr lang="en-US" sz="1000" u="sng" baseline="0" dirty="0">
                <a:latin typeface="Verdana"/>
                <a:cs typeface="Verdana"/>
              </a:rPr>
              <a:t> 2/19/18</a:t>
            </a:r>
            <a:r>
              <a:rPr lang="en-US" sz="1000" baseline="0" dirty="0">
                <a:latin typeface="Verdana"/>
                <a:cs typeface="Verdana"/>
              </a:rPr>
              <a:t> </a:t>
            </a:r>
          </a:p>
          <a:p>
            <a:pPr>
              <a:defRPr/>
            </a:pPr>
            <a:r>
              <a:rPr lang="en-US" sz="1000" dirty="0">
                <a:latin typeface="Verdana"/>
                <a:cs typeface="Verdana"/>
              </a:rPr>
              <a:t>• Changed all references to WTF to WT</a:t>
            </a:r>
          </a:p>
          <a:p>
            <a:pPr>
              <a:defRPr/>
            </a:pPr>
            <a:r>
              <a:rPr lang="en-US" sz="1000" dirty="0">
                <a:latin typeface="Verdana"/>
                <a:cs typeface="Verdana"/>
              </a:rPr>
              <a:t>• Correction to slide #43</a:t>
            </a:r>
          </a:p>
          <a:p>
            <a:pPr>
              <a:defRPr/>
            </a:pPr>
            <a:endParaRPr lang="en-US" sz="1000" dirty="0">
              <a:latin typeface="Verdana"/>
              <a:cs typeface="Verdana"/>
            </a:endParaRPr>
          </a:p>
          <a:p>
            <a:pPr>
              <a:defRPr/>
            </a:pPr>
            <a:r>
              <a:rPr lang="en-US" sz="1000" u="sng" dirty="0">
                <a:latin typeface="Verdana"/>
                <a:cs typeface="Verdana"/>
              </a:rPr>
              <a:t>2018 Revision 2:</a:t>
            </a:r>
            <a:r>
              <a:rPr lang="en-US" sz="1000" u="sng" baseline="0" dirty="0">
                <a:latin typeface="Verdana"/>
                <a:cs typeface="Verdana"/>
              </a:rPr>
              <a:t> 3/27/18</a:t>
            </a:r>
            <a:endParaRPr lang="en-US" sz="1000" baseline="0" dirty="0">
              <a:latin typeface="Verdana"/>
              <a:cs typeface="Verdana"/>
            </a:endParaRPr>
          </a:p>
          <a:p>
            <a:pPr>
              <a:defRPr/>
            </a:pPr>
            <a:r>
              <a:rPr lang="en-US" sz="1000" dirty="0">
                <a:latin typeface="Verdana"/>
                <a:cs typeface="Verdana"/>
              </a:rPr>
              <a:t>• Correction to slide #96 (“If a player is unable...” Removed “unwilling”)</a:t>
            </a:r>
          </a:p>
          <a:p>
            <a:pPr>
              <a:defRPr/>
            </a:pPr>
            <a:r>
              <a:rPr lang="en-US" sz="1000" dirty="0">
                <a:latin typeface="Verdana"/>
                <a:cs typeface="Verdana"/>
              </a:rPr>
              <a:t>• Addition to Slide #122 (“If referee declares a penalty but forgets to wave off points...”)</a:t>
            </a:r>
          </a:p>
          <a:p>
            <a:pPr>
              <a:defRPr/>
            </a:pPr>
            <a:endParaRPr lang="en-US" sz="1000" dirty="0">
              <a:latin typeface="Verdana"/>
              <a:cs typeface="Verdana"/>
            </a:endParaRPr>
          </a:p>
          <a:p>
            <a:pPr>
              <a:defRPr/>
            </a:pPr>
            <a:r>
              <a:rPr lang="en-US" sz="1000" u="sng" dirty="0">
                <a:latin typeface="Verdana"/>
                <a:cs typeface="Verdana"/>
              </a:rPr>
              <a:t>2018 Revision 3:</a:t>
            </a:r>
            <a:r>
              <a:rPr lang="en-US" sz="1000" u="sng" baseline="0" dirty="0">
                <a:latin typeface="Verdana"/>
                <a:cs typeface="Verdana"/>
              </a:rPr>
              <a:t> 6/1/18</a:t>
            </a:r>
            <a:endParaRPr lang="en-US" sz="1000" baseline="0" dirty="0">
              <a:latin typeface="Verdana"/>
              <a:cs typeface="Verdana"/>
            </a:endParaRPr>
          </a:p>
          <a:p>
            <a:pPr>
              <a:defRPr/>
            </a:pPr>
            <a:r>
              <a:rPr lang="en-US" sz="1000" dirty="0">
                <a:latin typeface="Verdana"/>
                <a:cs typeface="Verdana"/>
              </a:rPr>
              <a:t>• Updated logo</a:t>
            </a:r>
          </a:p>
          <a:p>
            <a:pPr>
              <a:defRPr/>
            </a:pPr>
            <a:r>
              <a:rPr lang="en-US" sz="1000" dirty="0">
                <a:latin typeface="Verdana"/>
                <a:cs typeface="Verdana"/>
              </a:rPr>
              <a:t>• Multiple edits to align with new WT Competition Rules and instruction at Burnaby</a:t>
            </a:r>
            <a:r>
              <a:rPr lang="en-US" sz="1000" baseline="0" dirty="0">
                <a:latin typeface="Verdana"/>
                <a:cs typeface="Verdana"/>
              </a:rPr>
              <a:t> IRRC</a:t>
            </a:r>
          </a:p>
          <a:p>
            <a:pPr>
              <a:defRPr/>
            </a:pPr>
            <a:endParaRPr lang="en-US" sz="1000" baseline="0" dirty="0">
              <a:latin typeface="Verdana"/>
              <a:cs typeface="Verdana"/>
            </a:endParaRPr>
          </a:p>
          <a:p>
            <a:pPr>
              <a:defRPr/>
            </a:pPr>
            <a:r>
              <a:rPr lang="en-US" sz="1000" u="sng" dirty="0">
                <a:latin typeface="Verdana"/>
                <a:cs typeface="Verdana"/>
              </a:rPr>
              <a:t>2018 Revision 4:</a:t>
            </a:r>
            <a:r>
              <a:rPr lang="en-US" sz="1000" u="sng" baseline="0" dirty="0">
                <a:latin typeface="Verdana"/>
                <a:cs typeface="Verdana"/>
              </a:rPr>
              <a:t> 6/10/18</a:t>
            </a:r>
            <a:endParaRPr lang="en-US" sz="1000" baseline="0" dirty="0">
              <a:latin typeface="Verdana"/>
              <a:cs typeface="Verdana"/>
            </a:endParaRPr>
          </a:p>
          <a:p>
            <a:pPr>
              <a:defRPr/>
            </a:pPr>
            <a:r>
              <a:rPr lang="en-US" sz="1000" dirty="0">
                <a:latin typeface="Verdana"/>
                <a:cs typeface="Verdana"/>
              </a:rPr>
              <a:t>• Added</a:t>
            </a:r>
            <a:r>
              <a:rPr lang="en-US" sz="1000" baseline="0" dirty="0">
                <a:latin typeface="Verdana"/>
                <a:cs typeface="Verdana"/>
              </a:rPr>
              <a:t> Side #65, Yellow Card Procedure, from instruction at Burnaby IRRC</a:t>
            </a:r>
          </a:p>
          <a:p>
            <a:pPr>
              <a:defRPr/>
            </a:pPr>
            <a:endParaRPr lang="en-US" sz="1000" baseline="0" dirty="0">
              <a:latin typeface="Verdana"/>
              <a:cs typeface="Verdana"/>
            </a:endParaRPr>
          </a:p>
          <a:p>
            <a:pPr>
              <a:defRPr/>
            </a:pPr>
            <a:r>
              <a:rPr lang="en-US" sz="1000" u="sng" dirty="0">
                <a:latin typeface="Verdana"/>
                <a:cs typeface="Verdana"/>
              </a:rPr>
              <a:t>2018 Revision</a:t>
            </a:r>
            <a:r>
              <a:rPr lang="en-US" sz="1000" u="sng" baseline="0" dirty="0">
                <a:latin typeface="Verdana"/>
                <a:cs typeface="Verdana"/>
              </a:rPr>
              <a:t> 5</a:t>
            </a:r>
            <a:r>
              <a:rPr lang="en-US" sz="1000" u="sng" dirty="0">
                <a:latin typeface="Verdana"/>
                <a:cs typeface="Verdana"/>
              </a:rPr>
              <a:t>:</a:t>
            </a:r>
            <a:r>
              <a:rPr lang="en-US" sz="1000" u="sng" baseline="0" dirty="0">
                <a:latin typeface="Verdana"/>
                <a:cs typeface="Verdana"/>
              </a:rPr>
              <a:t> 6/12/18</a:t>
            </a:r>
            <a:endParaRPr lang="en-US" sz="1000" baseline="0" dirty="0">
              <a:latin typeface="Verdana"/>
              <a:cs typeface="Verdana"/>
            </a:endParaRPr>
          </a:p>
          <a:p>
            <a:pPr>
              <a:defRPr/>
            </a:pPr>
            <a:r>
              <a:rPr lang="en-US" sz="1000" dirty="0">
                <a:latin typeface="Verdana"/>
                <a:cs typeface="Verdana"/>
              </a:rPr>
              <a:t>• Deleted slide on random weigh-ins per instructions from Michelle Ashton of USATKD</a:t>
            </a:r>
          </a:p>
          <a:p>
            <a:pPr>
              <a:defRPr/>
            </a:pPr>
            <a:endParaRPr lang="en-US" sz="1000" baseline="0" dirty="0">
              <a:latin typeface="Verdana"/>
              <a:cs typeface="Verdana"/>
            </a:endParaRPr>
          </a:p>
          <a:p>
            <a:pPr>
              <a:defRPr/>
            </a:pPr>
            <a:r>
              <a:rPr lang="en-US" sz="1000" u="sng" dirty="0">
                <a:latin typeface="Verdana"/>
                <a:cs typeface="Verdana"/>
              </a:rPr>
              <a:t>2018 Revision</a:t>
            </a:r>
            <a:r>
              <a:rPr lang="en-US" sz="1000" u="sng" baseline="0" dirty="0">
                <a:latin typeface="Verdana"/>
                <a:cs typeface="Verdana"/>
              </a:rPr>
              <a:t> 6</a:t>
            </a:r>
            <a:r>
              <a:rPr lang="en-US" sz="1000" u="sng" dirty="0">
                <a:latin typeface="Verdana"/>
                <a:cs typeface="Verdana"/>
              </a:rPr>
              <a:t>:</a:t>
            </a:r>
            <a:r>
              <a:rPr lang="en-US" sz="1000" u="sng" baseline="0" dirty="0">
                <a:latin typeface="Verdana"/>
                <a:cs typeface="Verdana"/>
              </a:rPr>
              <a:t> 6/19/18</a:t>
            </a:r>
            <a:endParaRPr lang="en-US" sz="1000" baseline="0" dirty="0">
              <a:latin typeface="Verdana"/>
              <a:cs typeface="Verdana"/>
            </a:endParaRPr>
          </a:p>
          <a:p>
            <a:pPr>
              <a:defRPr/>
            </a:pPr>
            <a:r>
              <a:rPr lang="en-US" sz="1000" dirty="0">
                <a:latin typeface="Verdana"/>
                <a:cs typeface="Verdana"/>
              </a:rPr>
              <a:t>• Changed slide</a:t>
            </a:r>
            <a:r>
              <a:rPr lang="en-US" sz="1000" baseline="0" dirty="0">
                <a:latin typeface="Verdana"/>
                <a:cs typeface="Verdana"/>
              </a:rPr>
              <a:t> 92 and #131 to reflect instruction at Croatia IRRC (referee does not play card for body kick count, but no score)</a:t>
            </a:r>
          </a:p>
          <a:p>
            <a:pPr>
              <a:defRPr/>
            </a:pPr>
            <a:endParaRPr lang="en-US" sz="1000" baseline="0" dirty="0">
              <a:latin typeface="Verdana"/>
              <a:cs typeface="Verdana"/>
            </a:endParaRPr>
          </a:p>
          <a:p>
            <a:pPr>
              <a:defRPr/>
            </a:pPr>
            <a:r>
              <a:rPr lang="en-US" sz="1000" u="sng" dirty="0">
                <a:latin typeface="Verdana"/>
                <a:cs typeface="Verdana"/>
              </a:rPr>
              <a:t>2019 Revision 2:</a:t>
            </a:r>
            <a:r>
              <a:rPr lang="en-US" sz="1000" u="sng" baseline="0" dirty="0">
                <a:latin typeface="Verdana"/>
                <a:cs typeface="Verdana"/>
              </a:rPr>
              <a:t> 2/13/19</a:t>
            </a:r>
            <a:endParaRPr lang="en-US" sz="1000" baseline="0" dirty="0">
              <a:latin typeface="Verdana"/>
              <a:cs typeface="Verdana"/>
            </a:endParaRPr>
          </a:p>
          <a:p>
            <a:pPr>
              <a:defRPr/>
            </a:pPr>
            <a:r>
              <a:rPr lang="en-US" sz="1000" dirty="0">
                <a:latin typeface="Verdana"/>
                <a:cs typeface="Verdana"/>
              </a:rPr>
              <a:t>• Changes and additions resulting from</a:t>
            </a:r>
            <a:r>
              <a:rPr lang="en-US" sz="1000" baseline="0" dirty="0">
                <a:latin typeface="Verdana"/>
                <a:cs typeface="Verdana"/>
              </a:rPr>
              <a:t> discussions at </a:t>
            </a:r>
            <a:r>
              <a:rPr lang="en-US" sz="1000" dirty="0">
                <a:latin typeface="Verdana"/>
                <a:cs typeface="Verdana"/>
              </a:rPr>
              <a:t>the 1</a:t>
            </a:r>
            <a:r>
              <a:rPr lang="en-US" sz="1000" baseline="30000" dirty="0">
                <a:latin typeface="Verdana"/>
                <a:cs typeface="Verdana"/>
              </a:rPr>
              <a:t>st</a:t>
            </a:r>
            <a:r>
              <a:rPr lang="en-US" sz="1000" dirty="0">
                <a:latin typeface="Verdana"/>
                <a:cs typeface="Verdana"/>
              </a:rPr>
              <a:t> Instructor Training Seminar, February 2, 2019</a:t>
            </a:r>
          </a:p>
          <a:p>
            <a:pPr>
              <a:defRPr/>
            </a:pPr>
            <a:endParaRPr lang="en-US" sz="1000" dirty="0">
              <a:latin typeface="Verdana"/>
              <a:cs typeface="Verdana"/>
            </a:endParaRPr>
          </a:p>
          <a:p>
            <a:pPr>
              <a:defRPr/>
            </a:pPr>
            <a:r>
              <a:rPr lang="en-US" sz="1000" u="sng" dirty="0">
                <a:latin typeface="Verdana"/>
                <a:cs typeface="Verdana"/>
              </a:rPr>
              <a:t>2019 Revision :</a:t>
            </a:r>
            <a:r>
              <a:rPr lang="en-US" sz="1000" u="sng" baseline="0" dirty="0">
                <a:latin typeface="Verdana"/>
                <a:cs typeface="Verdana"/>
              </a:rPr>
              <a:t> 3/31/19</a:t>
            </a:r>
            <a:endParaRPr lang="en-US" sz="1000" baseline="0" dirty="0">
              <a:latin typeface="Verdana"/>
              <a:cs typeface="Verdana"/>
            </a:endParaRPr>
          </a:p>
          <a:p>
            <a:pPr>
              <a:defRPr/>
            </a:pPr>
            <a:r>
              <a:rPr lang="en-US" sz="1000" dirty="0">
                <a:latin typeface="Verdana"/>
                <a:cs typeface="Verdana"/>
              </a:rPr>
              <a:t>• Miscellaneous typos and minor corrections</a:t>
            </a:r>
            <a:endParaRPr lang="en-US" sz="1000" baseline="0" dirty="0">
              <a:latin typeface="Verdana"/>
              <a:cs typeface="Verdana"/>
            </a:endParaRPr>
          </a:p>
          <a:p>
            <a:pPr>
              <a:defRPr/>
            </a:pPr>
            <a:endParaRPr lang="en-US" sz="1000" dirty="0">
              <a:latin typeface="Verdana"/>
              <a:cs typeface="Verdana"/>
            </a:endParaRPr>
          </a:p>
          <a:p>
            <a:pPr>
              <a:defRPr/>
            </a:pPr>
            <a:r>
              <a:rPr lang="en-US" sz="1000" u="sng" dirty="0">
                <a:latin typeface="Verdana"/>
                <a:cs typeface="Verdana"/>
              </a:rPr>
              <a:t>2019 Revision: 8/11/19</a:t>
            </a:r>
          </a:p>
          <a:p>
            <a:pPr marL="171450" indent="-171450">
              <a:buFont typeface="Arial" panose="020B0604020202020204" pitchFamily="34" charset="0"/>
              <a:buChar char="•"/>
              <a:defRPr/>
            </a:pPr>
            <a:r>
              <a:rPr lang="en-US" sz="1000" dirty="0">
                <a:latin typeface="Verdana"/>
                <a:cs typeface="Verdana"/>
              </a:rPr>
              <a:t>Updated based on referee instructor seminar.</a:t>
            </a:r>
          </a:p>
        </p:txBody>
      </p:sp>
      <p:sp>
        <p:nvSpPr>
          <p:cNvPr id="7172" name="Slide Number Placeholder 3"/>
          <p:cNvSpPr>
            <a:spLocks noGrp="1"/>
          </p:cNvSpPr>
          <p:nvPr>
            <p:ph type="sldNum" sz="quarter" idx="5"/>
          </p:nvPr>
        </p:nvSpPr>
        <p:spPr>
          <a:noFill/>
        </p:spPr>
        <p:txBody>
          <a:bodyPr/>
          <a:lstStyle/>
          <a:p>
            <a:fld id="{CFF92F7C-804E-0044-BA82-810F0206359E}" type="slidenum">
              <a:rPr lang="en-US"/>
              <a:pPr/>
              <a:t>0</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Bring your “A” game — and come to make a difference.</a:t>
            </a:r>
          </a:p>
          <a:p>
            <a:endParaRPr lang="en-US" dirty="0">
              <a:latin typeface="Times" charset="0"/>
              <a:ea typeface="ＭＳ Ｐゴシック" pitchFamily="34" charset="-128"/>
              <a:cs typeface="ＭＳ Ｐゴシック" pitchFamily="34" charset="-128"/>
            </a:endParaRPr>
          </a:p>
        </p:txBody>
      </p:sp>
      <p:sp>
        <p:nvSpPr>
          <p:cNvPr id="25604" name="Slide Number Placeholder 3"/>
          <p:cNvSpPr>
            <a:spLocks noGrp="1"/>
          </p:cNvSpPr>
          <p:nvPr>
            <p:ph type="sldNum" sz="quarter" idx="5"/>
          </p:nvPr>
        </p:nvSpPr>
        <p:spPr>
          <a:noFill/>
        </p:spPr>
        <p:txBody>
          <a:bodyPr/>
          <a:lstStyle/>
          <a:p>
            <a:fld id="{C5FC587B-E15C-F243-B290-E3F0CF98BC15}" type="slidenum">
              <a:rPr lang="en-US"/>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pPr marL="398463" lvl="1" indent="-287338"/>
            <a:endParaRPr lang="en-US" dirty="0">
              <a:latin typeface="Times" charset="0"/>
              <a:ea typeface="ＭＳ Ｐゴシック" pitchFamily="34" charset="-128"/>
              <a:cs typeface="ＭＳ Ｐゴシック" pitchFamily="34" charset="-128"/>
            </a:endParaRPr>
          </a:p>
          <a:p>
            <a:pPr marL="398463" lvl="1" indent="-287338"/>
            <a:r>
              <a:rPr lang="en-US" sz="1400" dirty="0">
                <a:latin typeface="Times" charset="0"/>
              </a:rPr>
              <a:t>•</a:t>
            </a:r>
            <a:r>
              <a:rPr lang="en-US" sz="1400" b="1" dirty="0">
                <a:latin typeface="Times" charset="0"/>
              </a:rPr>
              <a:t> Octagonal shape</a:t>
            </a:r>
            <a:r>
              <a:rPr lang="en-US" sz="1400" dirty="0">
                <a:latin typeface="Times" charset="0"/>
              </a:rPr>
              <a:t> is now being used in all major WT and USATKD competitions.</a:t>
            </a:r>
            <a:endParaRPr lang="en-US" dirty="0">
              <a:latin typeface="Times" charset="0"/>
              <a:ea typeface="ＭＳ Ｐゴシック" pitchFamily="34" charset="-128"/>
              <a:cs typeface="ＭＳ Ｐゴシック" pitchFamily="34" charset="-128"/>
            </a:endParaRPr>
          </a:p>
        </p:txBody>
      </p:sp>
      <p:sp>
        <p:nvSpPr>
          <p:cNvPr id="28676" name="Slide Number Placeholder 3"/>
          <p:cNvSpPr>
            <a:spLocks noGrp="1"/>
          </p:cNvSpPr>
          <p:nvPr>
            <p:ph type="sldNum" sz="quarter" idx="5"/>
          </p:nvPr>
        </p:nvSpPr>
        <p:spPr>
          <a:noFill/>
        </p:spPr>
        <p:txBody>
          <a:bodyPr/>
          <a:lstStyle/>
          <a:p>
            <a:fld id="{74F05BA9-D1CA-1743-8CAF-F3733C6BA8B0}" type="slidenum">
              <a:rPr lang="en-US"/>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pPr marL="398463" lvl="1" indent="-287338"/>
            <a:endParaRPr lang="en-US" dirty="0">
              <a:latin typeface="Times" charset="0"/>
              <a:ea typeface="ＭＳ Ｐゴシック" pitchFamily="34" charset="-128"/>
              <a:cs typeface="ＭＳ Ｐゴシック" pitchFamily="34" charset="-128"/>
            </a:endParaRPr>
          </a:p>
          <a:p>
            <a:pPr marL="398463" lvl="1" indent="-287338"/>
            <a:r>
              <a:rPr lang="en-US" sz="1400" dirty="0">
                <a:latin typeface="Times" charset="0"/>
              </a:rPr>
              <a:t>•</a:t>
            </a:r>
            <a:r>
              <a:rPr lang="en-US" sz="1400" b="1" dirty="0">
                <a:latin typeface="Times" charset="0"/>
              </a:rPr>
              <a:t> Contest Area</a:t>
            </a:r>
            <a:r>
              <a:rPr lang="en-US" sz="1400" dirty="0">
                <a:latin typeface="Times" charset="0"/>
              </a:rPr>
              <a:t> measures 8 m x 8 m (~26 ft. x 26 ft.)</a:t>
            </a:r>
          </a:p>
          <a:p>
            <a:pPr marL="398463" lvl="1" indent="-287338"/>
            <a:r>
              <a:rPr lang="en-US" sz="1400" dirty="0">
                <a:latin typeface="Times" charset="0"/>
              </a:rPr>
              <a:t>•</a:t>
            </a:r>
            <a:r>
              <a:rPr lang="en-US" sz="1400" b="1" dirty="0">
                <a:latin typeface="Times" charset="0"/>
              </a:rPr>
              <a:t> Boundary Line</a:t>
            </a:r>
            <a:r>
              <a:rPr lang="en-US" sz="1400" dirty="0">
                <a:latin typeface="Times" charset="0"/>
              </a:rPr>
              <a:t> marks the limit of the Contest Area</a:t>
            </a:r>
          </a:p>
          <a:p>
            <a:pPr marL="398463" lvl="1" indent="-287338"/>
            <a:r>
              <a:rPr lang="en-US" sz="1400" dirty="0">
                <a:latin typeface="Times" charset="0"/>
              </a:rPr>
              <a:t>•</a:t>
            </a:r>
            <a:r>
              <a:rPr lang="en-US" sz="1400" b="1" dirty="0">
                <a:latin typeface="Times" charset="0"/>
              </a:rPr>
              <a:t> Safety Boundary Area</a:t>
            </a:r>
            <a:r>
              <a:rPr lang="en-US" sz="1400" dirty="0">
                <a:latin typeface="Times" charset="0"/>
              </a:rPr>
              <a:t> should be 1 m or 2 m wide</a:t>
            </a:r>
          </a:p>
          <a:p>
            <a:pPr marL="398463" lvl="1" indent="-287338"/>
            <a:r>
              <a:rPr lang="en-US" sz="1400" dirty="0">
                <a:latin typeface="Times" charset="0"/>
              </a:rPr>
              <a:t>• Coaches must remain in 1 m x 1 m </a:t>
            </a:r>
            <a:r>
              <a:rPr lang="en-US" sz="1400" b="1" dirty="0">
                <a:latin typeface="Times" charset="0"/>
              </a:rPr>
              <a:t>Coach’s Zone</a:t>
            </a:r>
          </a:p>
        </p:txBody>
      </p:sp>
      <p:sp>
        <p:nvSpPr>
          <p:cNvPr id="30724" name="Slide Number Placeholder 3"/>
          <p:cNvSpPr>
            <a:spLocks noGrp="1"/>
          </p:cNvSpPr>
          <p:nvPr>
            <p:ph type="sldNum" sz="quarter" idx="5"/>
          </p:nvPr>
        </p:nvSpPr>
        <p:spPr>
          <a:noFill/>
        </p:spPr>
        <p:txBody>
          <a:bodyPr/>
          <a:lstStyle/>
          <a:p>
            <a:fld id="{C8B7BD77-276A-054F-B97A-7177B2F6943C}" type="slidenum">
              <a:rPr lang="en-US"/>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a:p>
            <a:endParaRPr lang="en-US" dirty="0">
              <a:latin typeface="Times" charset="0"/>
              <a:ea typeface="ＭＳ Ｐゴシック" pitchFamily="34" charset="-128"/>
              <a:cs typeface="ＭＳ Ｐゴシック" pitchFamily="34" charset="-128"/>
            </a:endParaRPr>
          </a:p>
        </p:txBody>
      </p:sp>
      <p:sp>
        <p:nvSpPr>
          <p:cNvPr id="32772" name="Slide Number Placeholder 3"/>
          <p:cNvSpPr>
            <a:spLocks noGrp="1"/>
          </p:cNvSpPr>
          <p:nvPr>
            <p:ph type="sldNum" sz="quarter" idx="5"/>
          </p:nvPr>
        </p:nvSpPr>
        <p:spPr>
          <a:noFill/>
        </p:spPr>
        <p:txBody>
          <a:bodyPr/>
          <a:lstStyle/>
          <a:p>
            <a:fld id="{08B3D48A-78A6-214F-865B-30A99C5F56A1}" type="slidenum">
              <a:rPr lang="en-US"/>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34820" name="Slide Number Placeholder 3"/>
          <p:cNvSpPr>
            <a:spLocks noGrp="1"/>
          </p:cNvSpPr>
          <p:nvPr>
            <p:ph type="sldNum" sz="quarter" idx="5"/>
          </p:nvPr>
        </p:nvSpPr>
        <p:spPr>
          <a:noFill/>
        </p:spPr>
        <p:txBody>
          <a:bodyPr/>
          <a:lstStyle/>
          <a:p>
            <a:fld id="{D49EAB94-5A13-F647-B0C1-4618238E6FB1}" type="slidenum">
              <a:rPr lang="en-US"/>
              <a:pPr/>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a:t>
            </a:r>
            <a:r>
              <a:rPr lang="en-US" b="1" dirty="0">
                <a:latin typeface="Times" charset="0"/>
                <a:ea typeface="ＭＳ Ｐゴシック" pitchFamily="34" charset="-128"/>
                <a:cs typeface="ＭＳ Ｐゴシック" pitchFamily="34" charset="-128"/>
              </a:rPr>
              <a:t>Really </a:t>
            </a:r>
            <a:r>
              <a:rPr lang="en-US" dirty="0">
                <a:latin typeface="Times" charset="0"/>
                <a:ea typeface="ＭＳ Ｐゴシック" pitchFamily="34" charset="-128"/>
                <a:cs typeface="ＭＳ Ｐゴシック" pitchFamily="34" charset="-128"/>
              </a:rPr>
              <a:t>check for hidden jewelry.</a:t>
            </a:r>
          </a:p>
          <a:p>
            <a:r>
              <a:rPr lang="en-US" dirty="0">
                <a:latin typeface="Times" charset="0"/>
                <a:ea typeface="ＭＳ Ｐゴシック" pitchFamily="34" charset="-128"/>
                <a:cs typeface="ＭＳ Ｐゴシック" pitchFamily="34" charset="-128"/>
              </a:rPr>
              <a:t>• No bobby pins, hair clips, etc. — no hard objects in hair.</a:t>
            </a:r>
          </a:p>
          <a:p>
            <a:r>
              <a:rPr lang="en-US" dirty="0">
                <a:latin typeface="Times" charset="0"/>
                <a:ea typeface="ＭＳ Ｐゴシック" pitchFamily="34" charset="-128"/>
                <a:cs typeface="ＭＳ Ｐゴシック" pitchFamily="34" charset="-128"/>
              </a:rPr>
              <a:t>• If using taped instep pads, must cover down to  edge of toes, must be enough padding to feel squishy.</a:t>
            </a:r>
          </a:p>
          <a:p>
            <a:r>
              <a:rPr lang="en-US" dirty="0">
                <a:latin typeface="Times" charset="0"/>
                <a:ea typeface="ＭＳ Ｐゴシック" pitchFamily="34" charset="-128"/>
                <a:cs typeface="ＭＳ Ｐゴシック" pitchFamily="34" charset="-128"/>
              </a:rPr>
              <a:t>• Look for soccer-type hard shin guards under shin pads; it happens.</a:t>
            </a:r>
          </a:p>
        </p:txBody>
      </p:sp>
      <p:sp>
        <p:nvSpPr>
          <p:cNvPr id="36868" name="Slide Number Placeholder 3"/>
          <p:cNvSpPr>
            <a:spLocks noGrp="1"/>
          </p:cNvSpPr>
          <p:nvPr>
            <p:ph type="sldNum" sz="quarter" idx="5"/>
          </p:nvPr>
        </p:nvSpPr>
        <p:spPr>
          <a:noFill/>
        </p:spPr>
        <p:txBody>
          <a:bodyPr/>
          <a:lstStyle/>
          <a:p>
            <a:fld id="{DC9972BB-7CD1-6C4E-B85A-506C91D0BF69}" type="slidenum">
              <a:rPr lang="en-US"/>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The Weigh-In sheet is vital to the competition, and must not get into the hands of unauthorized individuals. </a:t>
            </a:r>
          </a:p>
          <a:p>
            <a:r>
              <a:rPr lang="en-US" dirty="0">
                <a:latin typeface="Times" charset="0"/>
                <a:ea typeface="ＭＳ Ｐゴシック" pitchFamily="34" charset="-128"/>
                <a:cs typeface="ＭＳ Ｐゴシック" pitchFamily="34" charset="-128"/>
              </a:rPr>
              <a:t>• Turn it over to the next referee doing weigh-in; if you’re the last one for the day, personally deliver it to the appropriate person (usually, the Referee Chair).</a:t>
            </a:r>
          </a:p>
        </p:txBody>
      </p:sp>
      <p:sp>
        <p:nvSpPr>
          <p:cNvPr id="39940" name="Slide Number Placeholder 3"/>
          <p:cNvSpPr>
            <a:spLocks noGrp="1"/>
          </p:cNvSpPr>
          <p:nvPr>
            <p:ph type="sldNum" sz="quarter" idx="5"/>
          </p:nvPr>
        </p:nvSpPr>
        <p:spPr>
          <a:noFill/>
        </p:spPr>
        <p:txBody>
          <a:bodyPr/>
          <a:lstStyle/>
          <a:p>
            <a:fld id="{CC3EC2EB-1B58-4741-92F8-B9861024E804}" type="slidenum">
              <a:rPr lang="en-US"/>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 Corner judges help the center referee. Don’t second-guess the referee, but stand-up and advise if you see a problem. Examples:</a:t>
            </a:r>
            <a:br>
              <a:rPr lang="en-US" dirty="0">
                <a:latin typeface="Times" charset="0"/>
                <a:ea typeface="ＭＳ Ｐゴシック" pitchFamily="34" charset="-128"/>
                <a:cs typeface="ＭＳ Ｐゴシック" pitchFamily="34" charset="-128"/>
              </a:rPr>
            </a:br>
            <a:r>
              <a:rPr lang="en-US" dirty="0">
                <a:latin typeface="Times" charset="0"/>
                <a:ea typeface="ＭＳ Ｐゴシック" pitchFamily="34" charset="-128"/>
                <a:cs typeface="ＭＳ Ｐゴシック" pitchFamily="34" charset="-128"/>
              </a:rPr>
              <a:t>   - No additional point awarded for turn kick</a:t>
            </a:r>
          </a:p>
          <a:p>
            <a:r>
              <a:rPr lang="en-US" dirty="0">
                <a:latin typeface="Times" charset="0"/>
                <a:ea typeface="ＭＳ Ｐゴシック" pitchFamily="34" charset="-128"/>
                <a:cs typeface="ＭＳ Ｐゴシック" pitchFamily="34" charset="-128"/>
              </a:rPr>
              <a:t>   - Penalty is given to the wrong competitor</a:t>
            </a:r>
          </a:p>
          <a:p>
            <a:r>
              <a:rPr lang="en-US" dirty="0">
                <a:latin typeface="Times" charset="0"/>
                <a:ea typeface="ＭＳ Ｐゴシック" pitchFamily="34" charset="-128"/>
                <a:cs typeface="ＭＳ Ｐゴシック" pitchFamily="34" charset="-128"/>
              </a:rPr>
              <a:t>   - Problem with electronic scoring system</a:t>
            </a:r>
          </a:p>
        </p:txBody>
      </p:sp>
      <p:sp>
        <p:nvSpPr>
          <p:cNvPr id="43012" name="Slide Number Placeholder 3"/>
          <p:cNvSpPr>
            <a:spLocks noGrp="1"/>
          </p:cNvSpPr>
          <p:nvPr>
            <p:ph type="sldNum" sz="quarter" idx="5"/>
          </p:nvPr>
        </p:nvSpPr>
        <p:spPr>
          <a:noFill/>
        </p:spPr>
        <p:txBody>
          <a:bodyPr/>
          <a:lstStyle/>
          <a:p>
            <a:fld id="{F4014FA8-DEC0-FA4B-9DDA-76C3A2872E7C}" type="slidenum">
              <a:rPr lang="en-US"/>
              <a:pPr/>
              <a:t>27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You </a:t>
            </a:r>
            <a:r>
              <a:rPr lang="en-US" b="1" dirty="0">
                <a:latin typeface="Times" charset="0"/>
                <a:ea typeface="ＭＳ Ｐゴシック" pitchFamily="34" charset="-128"/>
                <a:cs typeface="ＭＳ Ｐゴシック" pitchFamily="34" charset="-128"/>
              </a:rPr>
              <a:t>work </a:t>
            </a:r>
            <a:r>
              <a:rPr lang="en-US" dirty="0">
                <a:latin typeface="Times" charset="0"/>
                <a:ea typeface="ＭＳ Ｐゴシック" pitchFamily="34" charset="-128"/>
                <a:cs typeface="ＭＳ Ｐゴシック" pitchFamily="34" charset="-128"/>
              </a:rPr>
              <a:t>as a team; it’s good to </a:t>
            </a:r>
            <a:r>
              <a:rPr lang="en-US" b="1" dirty="0">
                <a:latin typeface="Times" charset="0"/>
                <a:ea typeface="ＭＳ Ｐゴシック" pitchFamily="34" charset="-128"/>
                <a:cs typeface="ＭＳ Ｐゴシック" pitchFamily="34" charset="-128"/>
              </a:rPr>
              <a:t>look </a:t>
            </a:r>
            <a:r>
              <a:rPr lang="en-US" dirty="0">
                <a:latin typeface="Times" charset="0"/>
                <a:ea typeface="ＭＳ Ｐゴシック" pitchFamily="34" charset="-128"/>
                <a:cs typeface="ＭＳ Ｐゴシック" pitchFamily="34" charset="-128"/>
              </a:rPr>
              <a:t>like a team—it looks more professional if all officials in the ring are consistent, with jackets either on or off. </a:t>
            </a:r>
          </a:p>
        </p:txBody>
      </p:sp>
      <p:sp>
        <p:nvSpPr>
          <p:cNvPr id="46084" name="Slide Number Placeholder 3"/>
          <p:cNvSpPr>
            <a:spLocks noGrp="1"/>
          </p:cNvSpPr>
          <p:nvPr>
            <p:ph type="sldNum" sz="quarter" idx="5"/>
          </p:nvPr>
        </p:nvSpPr>
        <p:spPr>
          <a:noFill/>
        </p:spPr>
        <p:txBody>
          <a:bodyPr/>
          <a:lstStyle/>
          <a:p>
            <a:fld id="{3B9D7077-7BAA-EE47-A8B9-ABE0C902EDD2}" type="slidenum">
              <a:rPr lang="en-US"/>
              <a:pPr/>
              <a:t>29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48132" name="Slide Number Placeholder 3"/>
          <p:cNvSpPr>
            <a:spLocks noGrp="1"/>
          </p:cNvSpPr>
          <p:nvPr>
            <p:ph type="sldNum" sz="quarter" idx="5"/>
          </p:nvPr>
        </p:nvSpPr>
        <p:spPr>
          <a:noFill/>
        </p:spPr>
        <p:txBody>
          <a:bodyPr/>
          <a:lstStyle/>
          <a:p>
            <a:fld id="{45FB0F14-2028-B044-A66A-24E29C626C9B}" type="slidenum">
              <a:rPr lang="en-US"/>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218116" name="Slide Number Placeholder 3"/>
          <p:cNvSpPr>
            <a:spLocks noGrp="1"/>
          </p:cNvSpPr>
          <p:nvPr>
            <p:ph type="sldNum" sz="quarter" idx="5"/>
          </p:nvPr>
        </p:nvSpPr>
        <p:spPr>
          <a:noFill/>
        </p:spPr>
        <p:txBody>
          <a:bodyPr/>
          <a:lstStyle/>
          <a:p>
            <a:fld id="{2A07B077-01C2-ED4B-B3A4-D869DAD22947}" type="slidenum">
              <a:rPr lang="en-US"/>
              <a:pPr/>
              <a:t>1</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Only press for Technical point (turning kick) is kick actually touches; don’t anticipate.</a:t>
            </a:r>
          </a:p>
        </p:txBody>
      </p:sp>
      <p:sp>
        <p:nvSpPr>
          <p:cNvPr id="50180" name="Slide Number Placeholder 3"/>
          <p:cNvSpPr>
            <a:spLocks noGrp="1"/>
          </p:cNvSpPr>
          <p:nvPr>
            <p:ph type="sldNum" sz="quarter" idx="5"/>
          </p:nvPr>
        </p:nvSpPr>
        <p:spPr>
          <a:noFill/>
        </p:spPr>
        <p:txBody>
          <a:bodyPr/>
          <a:lstStyle/>
          <a:p>
            <a:fld id="{A3371425-B70D-E24F-A92E-461721120887}" type="slidenum">
              <a:rPr lang="en-US"/>
              <a:pPr/>
              <a:t>31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52228" name="Slide Number Placeholder 3"/>
          <p:cNvSpPr>
            <a:spLocks noGrp="1"/>
          </p:cNvSpPr>
          <p:nvPr>
            <p:ph type="sldNum" sz="quarter" idx="5"/>
          </p:nvPr>
        </p:nvSpPr>
        <p:spPr>
          <a:noFill/>
        </p:spPr>
        <p:txBody>
          <a:bodyPr/>
          <a:lstStyle/>
          <a:p>
            <a:fld id="{621264CF-6812-C541-A38F-FDC8DD19BE21}" type="slidenum">
              <a:rPr lang="en-US"/>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57348" name="Slide Number Placeholder 3"/>
          <p:cNvSpPr>
            <a:spLocks noGrp="1"/>
          </p:cNvSpPr>
          <p:nvPr>
            <p:ph type="sldNum" sz="quarter" idx="5"/>
          </p:nvPr>
        </p:nvSpPr>
        <p:spPr>
          <a:noFill/>
        </p:spPr>
        <p:txBody>
          <a:bodyPr/>
          <a:lstStyle/>
          <a:p>
            <a:fld id="{C65ABA7A-06E3-184D-8B42-1BE0E1C6958C}" type="slidenum">
              <a:rPr lang="en-US"/>
              <a:pPr/>
              <a:t>34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In principle, when using PSS all players must use the same size protector; however, rare exceptions can be made with the approval of the Referee Chairman.</a:t>
            </a:r>
          </a:p>
        </p:txBody>
      </p:sp>
      <p:sp>
        <p:nvSpPr>
          <p:cNvPr id="55300" name="Slide Number Placeholder 3"/>
          <p:cNvSpPr>
            <a:spLocks noGrp="1"/>
          </p:cNvSpPr>
          <p:nvPr>
            <p:ph type="sldNum" sz="quarter" idx="5"/>
          </p:nvPr>
        </p:nvSpPr>
        <p:spPr>
          <a:noFill/>
        </p:spPr>
        <p:txBody>
          <a:bodyPr/>
          <a:lstStyle/>
          <a:p>
            <a:fld id="{D6CFD1BE-4E68-0744-B19C-A1C613678350}" type="slidenum">
              <a:rPr lang="en-US"/>
              <a:pPr/>
              <a:t>35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59396" name="Slide Number Placeholder 3"/>
          <p:cNvSpPr>
            <a:spLocks noGrp="1"/>
          </p:cNvSpPr>
          <p:nvPr>
            <p:ph type="sldNum" sz="quarter" idx="5"/>
          </p:nvPr>
        </p:nvSpPr>
        <p:spPr>
          <a:noFill/>
        </p:spPr>
        <p:txBody>
          <a:bodyPr/>
          <a:lstStyle/>
          <a:p>
            <a:fld id="{2A047094-7FF6-1740-A0D0-861530368A87}" type="slidenum">
              <a:rPr lang="en-US"/>
              <a:pPr/>
              <a:t>36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61444" name="Slide Number Placeholder 3"/>
          <p:cNvSpPr>
            <a:spLocks noGrp="1"/>
          </p:cNvSpPr>
          <p:nvPr>
            <p:ph type="sldNum" sz="quarter" idx="5"/>
          </p:nvPr>
        </p:nvSpPr>
        <p:spPr>
          <a:noFill/>
        </p:spPr>
        <p:txBody>
          <a:bodyPr/>
          <a:lstStyle/>
          <a:p>
            <a:fld id="{7F46FA56-EE5E-CF4C-BA19-37E3FF02E30E}" type="slidenum">
              <a:rPr lang="en-US"/>
              <a:pPr/>
              <a:t>37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a:ln/>
        </p:spPr>
      </p:sp>
      <p:sp>
        <p:nvSpPr>
          <p:cNvPr id="6349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63492" name="Slide Number Placeholder 3"/>
          <p:cNvSpPr>
            <a:spLocks noGrp="1"/>
          </p:cNvSpPr>
          <p:nvPr>
            <p:ph type="sldNum" sz="quarter" idx="5"/>
          </p:nvPr>
        </p:nvSpPr>
        <p:spPr>
          <a:noFill/>
        </p:spPr>
        <p:txBody>
          <a:bodyPr/>
          <a:lstStyle/>
          <a:p>
            <a:fld id="{22A8B3F1-89A0-4948-ACEC-E07CA155CB14}" type="slidenum">
              <a:rPr lang="en-US"/>
              <a:pPr/>
              <a:t>38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217BDB-9D76-BD43-8D56-3C085C8310E2}" type="slidenum">
              <a:rPr lang="en-US"/>
              <a:pPr>
                <a:defRPr/>
              </a:pPr>
              <a:t>40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a:ln/>
        </p:spPr>
      </p:sp>
      <p:sp>
        <p:nvSpPr>
          <p:cNvPr id="7885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78852" name="Slide Number Placeholder 3"/>
          <p:cNvSpPr>
            <a:spLocks noGrp="1"/>
          </p:cNvSpPr>
          <p:nvPr>
            <p:ph type="sldNum" sz="quarter" idx="5"/>
          </p:nvPr>
        </p:nvSpPr>
        <p:spPr>
          <a:noFill/>
        </p:spPr>
        <p:txBody>
          <a:bodyPr/>
          <a:lstStyle/>
          <a:p>
            <a:fld id="{A6DF09F4-6118-C445-96A9-55BF9BC44FB4}" type="slidenum">
              <a:rPr lang="en-US"/>
              <a:pPr/>
              <a:t>50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p>
          <a:p>
            <a:endParaRPr lang="en-US" dirty="0"/>
          </a:p>
          <a:p>
            <a:r>
              <a:rPr lang="en-US" dirty="0"/>
              <a:t>• Demonstrate holding—some</a:t>
            </a:r>
            <a:r>
              <a:rPr lang="en-US" baseline="0" dirty="0"/>
              <a:t> people wrongly think that because the language of the rules has changed, holding is ok.</a:t>
            </a:r>
          </a:p>
          <a:p>
            <a:r>
              <a:rPr lang="en-US" baseline="0" dirty="0"/>
              <a:t>• WT wants to eliminate clinching, but they also want to eliminate needless Kal-yeos, If players clinch, let them go for up to 3-5 seconds before breaking; if a player is holding, call the Gam-jeom.</a:t>
            </a:r>
            <a:endParaRPr lang="en-US" dirty="0"/>
          </a:p>
        </p:txBody>
      </p:sp>
      <p:sp>
        <p:nvSpPr>
          <p:cNvPr id="4" name="Slide Number Placeholder 3"/>
          <p:cNvSpPr>
            <a:spLocks noGrp="1"/>
          </p:cNvSpPr>
          <p:nvPr>
            <p:ph type="sldNum" sz="quarter" idx="10"/>
          </p:nvPr>
        </p:nvSpPr>
        <p:spPr/>
        <p:txBody>
          <a:bodyPr/>
          <a:lstStyle/>
          <a:p>
            <a:pPr>
              <a:defRPr/>
            </a:pPr>
            <a:fld id="{5D217BDB-9D76-BD43-8D56-3C085C8310E2}" type="slidenum">
              <a:rPr lang="en-US"/>
              <a:pPr>
                <a:defRPr/>
              </a:pPr>
              <a:t>52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p:cNvSpPr>
          <p:nvPr>
            <p:ph type="sldImg"/>
          </p:nvPr>
        </p:nvSpPr>
        <p:spPr>
          <a:ln/>
        </p:spPr>
      </p:sp>
      <p:sp>
        <p:nvSpPr>
          <p:cNvPr id="1024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0244" name="Slide Number Placeholder 3"/>
          <p:cNvSpPr>
            <a:spLocks noGrp="1"/>
          </p:cNvSpPr>
          <p:nvPr>
            <p:ph type="sldNum" sz="quarter" idx="5"/>
          </p:nvPr>
        </p:nvSpPr>
        <p:spPr>
          <a:noFill/>
        </p:spPr>
        <p:txBody>
          <a:bodyPr/>
          <a:lstStyle/>
          <a:p>
            <a:fld id="{C4F2AB87-B6DE-BC46-8044-146050931B79}" type="slidenum">
              <a:rPr lang="en-US"/>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217BDB-9D76-BD43-8D56-3C085C8310E2}" type="slidenum">
              <a:rPr lang="en-US"/>
              <a:pPr>
                <a:defRPr/>
              </a:pPr>
              <a:t>53</a:t>
            </a:fld>
            <a:endParaRPr lang="en-US" dirty="0"/>
          </a:p>
        </p:txBody>
      </p:sp>
    </p:spTree>
    <p:extLst>
      <p:ext uri="{BB962C8B-B14F-4D97-AF65-F5344CB8AC3E}">
        <p14:creationId xmlns:p14="http://schemas.microsoft.com/office/powerpoint/2010/main" val="122779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pPr marL="0" lvl="1"/>
            <a:r>
              <a:rPr lang="en-US" dirty="0">
                <a:latin typeface="Times" charset="0"/>
              </a:rPr>
              <a:t>• Discuss the 10-second rule in some detail</a:t>
            </a:r>
            <a:r>
              <a:rPr lang="en-US" sz="2000" dirty="0">
                <a:latin typeface="Times" charset="0"/>
              </a:rPr>
              <a:t>.</a:t>
            </a:r>
          </a:p>
          <a:p>
            <a:endParaRPr lang="en-US" dirty="0">
              <a:latin typeface="Times" charset="0"/>
              <a:ea typeface="ＭＳ Ｐゴシック" pitchFamily="34" charset="-128"/>
              <a:cs typeface="ＭＳ Ｐゴシック" pitchFamily="34" charset="-128"/>
            </a:endParaRPr>
          </a:p>
        </p:txBody>
      </p:sp>
      <p:sp>
        <p:nvSpPr>
          <p:cNvPr id="81924" name="Slide Number Placeholder 3"/>
          <p:cNvSpPr>
            <a:spLocks noGrp="1"/>
          </p:cNvSpPr>
          <p:nvPr>
            <p:ph type="sldNum" sz="quarter" idx="5"/>
          </p:nvPr>
        </p:nvSpPr>
        <p:spPr>
          <a:noFill/>
        </p:spPr>
        <p:txBody>
          <a:bodyPr/>
          <a:lstStyle/>
          <a:p>
            <a:fld id="{903E3D14-21A9-E74B-B1A8-69F0074105C1}" type="slidenum">
              <a:rPr lang="en-US"/>
              <a:pPr/>
              <a:t>55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pPr marL="0" lvl="1"/>
            <a:r>
              <a:rPr lang="en-US" dirty="0">
                <a:latin typeface="Times" charset="0"/>
              </a:rPr>
              <a:t>• Discuss the safety issue of e</a:t>
            </a:r>
            <a:r>
              <a:rPr lang="en-US" sz="2000" dirty="0">
                <a:latin typeface="Times" charset="0"/>
              </a:rPr>
              <a:t>vading actions that cause the player to lose eye contact with the opponent.</a:t>
            </a:r>
          </a:p>
          <a:p>
            <a:r>
              <a:rPr lang="en-US" dirty="0">
                <a:latin typeface="Times" charset="0"/>
                <a:ea typeface="ＭＳ Ｐゴシック" pitchFamily="34" charset="-128"/>
                <a:cs typeface="ＭＳ Ｐゴシック" pitchFamily="34" charset="-128"/>
              </a:rPr>
              <a:t>• Player cannot call time and stop to fix equipment. If a player just stops and bends over to fix equipment without the referee calling time, Gam-jeom penalty can be given.</a:t>
            </a:r>
          </a:p>
        </p:txBody>
      </p:sp>
      <p:sp>
        <p:nvSpPr>
          <p:cNvPr id="83972" name="Slide Number Placeholder 3"/>
          <p:cNvSpPr>
            <a:spLocks noGrp="1"/>
          </p:cNvSpPr>
          <p:nvPr>
            <p:ph type="sldNum" sz="quarter" idx="5"/>
          </p:nvPr>
        </p:nvSpPr>
        <p:spPr>
          <a:noFill/>
        </p:spPr>
        <p:txBody>
          <a:bodyPr/>
          <a:lstStyle/>
          <a:p>
            <a:fld id="{42BB5736-2648-754E-BDA9-20E20F49E97F}" type="slidenum">
              <a:rPr lang="en-US"/>
              <a:pPr/>
              <a:t>56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a:ln/>
        </p:spPr>
      </p:sp>
      <p:sp>
        <p:nvSpPr>
          <p:cNvPr id="86019"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86020" name="Slide Number Placeholder 3"/>
          <p:cNvSpPr>
            <a:spLocks noGrp="1"/>
          </p:cNvSpPr>
          <p:nvPr>
            <p:ph type="sldNum" sz="quarter" idx="5"/>
          </p:nvPr>
        </p:nvSpPr>
        <p:spPr>
          <a:noFill/>
        </p:spPr>
        <p:txBody>
          <a:bodyPr/>
          <a:lstStyle/>
          <a:p>
            <a:fld id="{1387ECCE-B0B5-1242-B8CA-A01CB00E4FEC}" type="slidenum">
              <a:rPr lang="en-US"/>
              <a:pPr/>
              <a:t>57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Discuss the situation of the </a:t>
            </a:r>
            <a:r>
              <a:rPr lang="en-US" u="sng" dirty="0">
                <a:latin typeface="Times" charset="0"/>
                <a:ea typeface="ＭＳ Ｐゴシック" pitchFamily="34" charset="-128"/>
                <a:cs typeface="ＭＳ Ｐゴシック" pitchFamily="34" charset="-128"/>
              </a:rPr>
              <a:t>falling</a:t>
            </a:r>
            <a:r>
              <a:rPr lang="en-US" u="none" dirty="0">
                <a:latin typeface="Times" charset="0"/>
                <a:ea typeface="ＭＳ Ｐゴシック" pitchFamily="34" charset="-128"/>
                <a:cs typeface="ＭＳ Ｐゴシック" pitchFamily="34" charset="-128"/>
              </a:rPr>
              <a:t> </a:t>
            </a:r>
            <a:r>
              <a:rPr lang="en-US" dirty="0">
                <a:latin typeface="Times" charset="0"/>
                <a:ea typeface="ＭＳ Ｐゴシック" pitchFamily="34" charset="-128"/>
                <a:cs typeface="ＭＳ Ｐゴシック" pitchFamily="34" charset="-128"/>
              </a:rPr>
              <a:t>player, and emphasize that the referee must be in position to step in with “Kal-yeo” and protect the player.</a:t>
            </a:r>
          </a:p>
          <a:p>
            <a:endParaRPr lang="en-US" dirty="0">
              <a:latin typeface="Times" charset="0"/>
              <a:ea typeface="ＭＳ Ｐゴシック" pitchFamily="34" charset="-128"/>
              <a:cs typeface="ＭＳ Ｐゴシック" pitchFamily="34" charset="-128"/>
            </a:endParaRPr>
          </a:p>
        </p:txBody>
      </p:sp>
      <p:sp>
        <p:nvSpPr>
          <p:cNvPr id="95236" name="Slide Number Placeholder 3"/>
          <p:cNvSpPr>
            <a:spLocks noGrp="1"/>
          </p:cNvSpPr>
          <p:nvPr>
            <p:ph type="sldNum" sz="quarter" idx="5"/>
          </p:nvPr>
        </p:nvSpPr>
        <p:spPr>
          <a:noFill/>
        </p:spPr>
        <p:txBody>
          <a:bodyPr/>
          <a:lstStyle/>
          <a:p>
            <a:fld id="{0C1A6B2A-1778-AB40-84DA-A3F324D9CC81}" type="slidenum">
              <a:rPr lang="en-US"/>
              <a:pPr/>
              <a:t>62</a:t>
            </a:fld>
            <a:endParaRPr lang="en-US" dirty="0"/>
          </a:p>
        </p:txBody>
      </p:sp>
    </p:spTree>
    <p:extLst>
      <p:ext uri="{BB962C8B-B14F-4D97-AF65-F5344CB8AC3E}">
        <p14:creationId xmlns:p14="http://schemas.microsoft.com/office/powerpoint/2010/main" val="4290367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a:ln/>
        </p:spPr>
      </p:sp>
      <p:sp>
        <p:nvSpPr>
          <p:cNvPr id="9216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92164" name="Slide Number Placeholder 3"/>
          <p:cNvSpPr>
            <a:spLocks noGrp="1"/>
          </p:cNvSpPr>
          <p:nvPr>
            <p:ph type="sldNum" sz="quarter" idx="5"/>
          </p:nvPr>
        </p:nvSpPr>
        <p:spPr>
          <a:noFill/>
        </p:spPr>
        <p:txBody>
          <a:bodyPr/>
          <a:lstStyle/>
          <a:p>
            <a:fld id="{CC319A7E-EB2B-DA47-92FD-60D48FE28781}" type="slidenum">
              <a:rPr lang="en-US"/>
              <a:pPr/>
              <a:t>63</a:t>
            </a:fld>
            <a:endParaRPr lang="en-US" dirty="0"/>
          </a:p>
        </p:txBody>
      </p:sp>
    </p:spTree>
    <p:extLst>
      <p:ext uri="{BB962C8B-B14F-4D97-AF65-F5344CB8AC3E}">
        <p14:creationId xmlns:p14="http://schemas.microsoft.com/office/powerpoint/2010/main" val="2282522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74756" name="Slide Number Placeholder 3"/>
          <p:cNvSpPr>
            <a:spLocks noGrp="1"/>
          </p:cNvSpPr>
          <p:nvPr>
            <p:ph type="sldNum" sz="quarter" idx="5"/>
          </p:nvPr>
        </p:nvSpPr>
        <p:spPr>
          <a:noFill/>
        </p:spPr>
        <p:txBody>
          <a:bodyPr/>
          <a:lstStyle/>
          <a:p>
            <a:fld id="{6F4A8A39-17BE-8448-8602-D95E813CFD30}" type="slidenum">
              <a:rPr lang="en-US"/>
              <a:pPr/>
              <a:t>69</a:t>
            </a:fld>
            <a:endParaRPr lang="en-US" dirty="0"/>
          </a:p>
        </p:txBody>
      </p:sp>
    </p:spTree>
    <p:extLst>
      <p:ext uri="{BB962C8B-B14F-4D97-AF65-F5344CB8AC3E}">
        <p14:creationId xmlns:p14="http://schemas.microsoft.com/office/powerpoint/2010/main" val="2960852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a:ln/>
        </p:spPr>
      </p:sp>
      <p:sp>
        <p:nvSpPr>
          <p:cNvPr id="10752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07524" name="Slide Number Placeholder 3"/>
          <p:cNvSpPr>
            <a:spLocks noGrp="1"/>
          </p:cNvSpPr>
          <p:nvPr>
            <p:ph type="sldNum" sz="quarter" idx="5"/>
          </p:nvPr>
        </p:nvSpPr>
        <p:spPr>
          <a:noFill/>
        </p:spPr>
        <p:txBody>
          <a:bodyPr/>
          <a:lstStyle/>
          <a:p>
            <a:fld id="{89C7E842-E039-D140-BCC5-6D7B28587778}" type="slidenum">
              <a:rPr lang="en-US"/>
              <a:pPr/>
              <a:t>70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9933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99332" name="Slide Number Placeholder 3"/>
          <p:cNvSpPr>
            <a:spLocks noGrp="1"/>
          </p:cNvSpPr>
          <p:nvPr>
            <p:ph type="sldNum" sz="quarter" idx="5"/>
          </p:nvPr>
        </p:nvSpPr>
        <p:spPr>
          <a:noFill/>
        </p:spPr>
        <p:txBody>
          <a:bodyPr/>
          <a:lstStyle/>
          <a:p>
            <a:fld id="{A5C6B161-80EE-7D46-901B-9A9C794A5C3C}" type="slidenum">
              <a:rPr lang="en-US"/>
              <a:pPr/>
              <a:t>71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The checking should be done quickly and unobtrusively. Dig deeper if you think there might be a violation.</a:t>
            </a:r>
          </a:p>
        </p:txBody>
      </p:sp>
      <p:sp>
        <p:nvSpPr>
          <p:cNvPr id="105476" name="Slide Number Placeholder 3"/>
          <p:cNvSpPr>
            <a:spLocks noGrp="1"/>
          </p:cNvSpPr>
          <p:nvPr>
            <p:ph type="sldNum" sz="quarter" idx="5"/>
          </p:nvPr>
        </p:nvSpPr>
        <p:spPr>
          <a:noFill/>
        </p:spPr>
        <p:txBody>
          <a:bodyPr/>
          <a:lstStyle/>
          <a:p>
            <a:fld id="{35915A1C-817B-1148-9EFF-2AD269C4E503}" type="slidenum">
              <a:rPr lang="en-US"/>
              <a:pPr/>
              <a:t>72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picture</a:t>
            </a:r>
          </a:p>
        </p:txBody>
      </p:sp>
      <p:sp>
        <p:nvSpPr>
          <p:cNvPr id="4" name="Slide Number Placeholder 3"/>
          <p:cNvSpPr>
            <a:spLocks noGrp="1"/>
          </p:cNvSpPr>
          <p:nvPr>
            <p:ph type="sldNum" sz="quarter" idx="5"/>
          </p:nvPr>
        </p:nvSpPr>
        <p:spPr/>
        <p:txBody>
          <a:bodyPr/>
          <a:lstStyle/>
          <a:p>
            <a:pPr>
              <a:defRPr/>
            </a:pPr>
            <a:fld id="{5D217BDB-9D76-BD43-8D56-3C085C8310E2}" type="slidenum">
              <a:rPr lang="en-US" smtClean="0"/>
              <a:pPr>
                <a:defRPr/>
              </a:pPr>
              <a:t>5</a:t>
            </a:fld>
            <a:endParaRPr lang="en-US" dirty="0"/>
          </a:p>
        </p:txBody>
      </p:sp>
    </p:spTree>
    <p:extLst>
      <p:ext uri="{BB962C8B-B14F-4D97-AF65-F5344CB8AC3E}">
        <p14:creationId xmlns:p14="http://schemas.microsoft.com/office/powerpoint/2010/main" val="1125872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9933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99332" name="Slide Number Placeholder 3"/>
          <p:cNvSpPr>
            <a:spLocks noGrp="1"/>
          </p:cNvSpPr>
          <p:nvPr>
            <p:ph type="sldNum" sz="quarter" idx="5"/>
          </p:nvPr>
        </p:nvSpPr>
        <p:spPr>
          <a:noFill/>
        </p:spPr>
        <p:txBody>
          <a:bodyPr/>
          <a:lstStyle/>
          <a:p>
            <a:fld id="{A5C6B161-80EE-7D46-901B-9A9C794A5C3C}" type="slidenum">
              <a:rPr lang="en-US"/>
              <a:pPr/>
              <a:t>73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a:ln/>
        </p:spPr>
      </p:sp>
      <p:sp>
        <p:nvSpPr>
          <p:cNvPr id="125955" name="Notes Placeholder 2"/>
          <p:cNvSpPr>
            <a:spLocks noGrp="1"/>
          </p:cNvSpPr>
          <p:nvPr>
            <p:ph type="body" idx="1"/>
          </p:nvPr>
        </p:nvSpPr>
        <p:spPr>
          <a:noFill/>
          <a:ln/>
        </p:spPr>
        <p:txBody>
          <a:bodyPr/>
          <a:lstStyle/>
          <a:p>
            <a:endParaRPr lang="en-US" sz="2000" dirty="0">
              <a:latin typeface="Times" charset="0"/>
              <a:ea typeface="ＭＳ Ｐゴシック" pitchFamily="34" charset="-128"/>
              <a:cs typeface="ＭＳ Ｐゴシック" pitchFamily="34" charset="-128"/>
            </a:endParaRPr>
          </a:p>
        </p:txBody>
      </p:sp>
      <p:sp>
        <p:nvSpPr>
          <p:cNvPr id="125956" name="Slide Number Placeholder 3"/>
          <p:cNvSpPr>
            <a:spLocks noGrp="1"/>
          </p:cNvSpPr>
          <p:nvPr>
            <p:ph type="sldNum" sz="quarter" idx="5"/>
          </p:nvPr>
        </p:nvSpPr>
        <p:spPr>
          <a:noFill/>
        </p:spPr>
        <p:txBody>
          <a:bodyPr/>
          <a:lstStyle/>
          <a:p>
            <a:fld id="{0BB87E4B-C1CE-D347-BFC3-88521802F652}" type="slidenum">
              <a:rPr lang="en-US"/>
              <a:pPr/>
              <a:t>78</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a:ln/>
        </p:spPr>
      </p:sp>
      <p:sp>
        <p:nvSpPr>
          <p:cNvPr id="129027"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29028" name="Slide Number Placeholder 3"/>
          <p:cNvSpPr>
            <a:spLocks noGrp="1"/>
          </p:cNvSpPr>
          <p:nvPr>
            <p:ph type="sldNum" sz="quarter" idx="5"/>
          </p:nvPr>
        </p:nvSpPr>
        <p:spPr>
          <a:noFill/>
        </p:spPr>
        <p:txBody>
          <a:bodyPr/>
          <a:lstStyle/>
          <a:p>
            <a:fld id="{FF202351-630A-CF4F-95FE-79713EF71FB4}" type="slidenum">
              <a:rPr lang="en-US"/>
              <a:pPr/>
              <a:t>80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p:cNvSpPr>
          <p:nvPr>
            <p:ph type="sldImg"/>
          </p:nvPr>
        </p:nvSpPr>
        <p:spPr>
          <a:ln/>
        </p:spPr>
      </p:sp>
      <p:sp>
        <p:nvSpPr>
          <p:cNvPr id="137219"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Two steps back, starting with left foot.</a:t>
            </a:r>
          </a:p>
          <a:p>
            <a:r>
              <a:rPr lang="en-US" dirty="0">
                <a:latin typeface="Times" charset="0"/>
                <a:ea typeface="ＭＳ Ｐゴシック" pitchFamily="34" charset="-128"/>
                <a:cs typeface="ＭＳ Ｐゴシック" pitchFamily="34" charset="-128"/>
              </a:rPr>
              <a:t>• Judges walk to center of the ring, referee doesn’t go to judges.</a:t>
            </a:r>
          </a:p>
        </p:txBody>
      </p:sp>
      <p:sp>
        <p:nvSpPr>
          <p:cNvPr id="137220" name="Slide Number Placeholder 3"/>
          <p:cNvSpPr>
            <a:spLocks noGrp="1"/>
          </p:cNvSpPr>
          <p:nvPr>
            <p:ph type="sldNum" sz="quarter" idx="5"/>
          </p:nvPr>
        </p:nvSpPr>
        <p:spPr>
          <a:noFill/>
        </p:spPr>
        <p:txBody>
          <a:bodyPr/>
          <a:lstStyle/>
          <a:p>
            <a:fld id="{1621A535-8211-604F-AD01-2FAFA87E3293}" type="slidenum">
              <a:rPr lang="en-US"/>
              <a:pPr/>
              <a:t>88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ln/>
        </p:spPr>
      </p:sp>
      <p:sp>
        <p:nvSpPr>
          <p:cNvPr id="15565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55652" name="Slide Number Placeholder 3"/>
          <p:cNvSpPr>
            <a:spLocks noGrp="1"/>
          </p:cNvSpPr>
          <p:nvPr>
            <p:ph type="sldNum" sz="quarter" idx="5"/>
          </p:nvPr>
        </p:nvSpPr>
        <p:spPr>
          <a:noFill/>
        </p:spPr>
        <p:txBody>
          <a:bodyPr/>
          <a:lstStyle/>
          <a:p>
            <a:fld id="{4B03A097-987F-C642-A629-9C3DCF768A95}" type="slidenum">
              <a:rPr lang="en-US"/>
              <a:pPr/>
              <a:t>103</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ln/>
        </p:spPr>
      </p:sp>
      <p:sp>
        <p:nvSpPr>
          <p:cNvPr id="15565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55652" name="Slide Number Placeholder 3"/>
          <p:cNvSpPr>
            <a:spLocks noGrp="1"/>
          </p:cNvSpPr>
          <p:nvPr>
            <p:ph type="sldNum" sz="quarter" idx="5"/>
          </p:nvPr>
        </p:nvSpPr>
        <p:spPr>
          <a:noFill/>
        </p:spPr>
        <p:txBody>
          <a:bodyPr/>
          <a:lstStyle/>
          <a:p>
            <a:fld id="{4B03A097-987F-C642-A629-9C3DCF768A95}" type="slidenum">
              <a:rPr lang="en-US"/>
              <a:pPr/>
              <a:t>105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ln/>
        </p:spPr>
      </p:sp>
      <p:sp>
        <p:nvSpPr>
          <p:cNvPr id="157699" name="Notes Placeholder 2"/>
          <p:cNvSpPr>
            <a:spLocks noGrp="1"/>
          </p:cNvSpPr>
          <p:nvPr>
            <p:ph type="body" idx="1"/>
          </p:nvPr>
        </p:nvSpPr>
        <p:spPr>
          <a:noFill/>
          <a:ln/>
        </p:spPr>
        <p:txBody>
          <a:bodyPr/>
          <a:lstStyle/>
          <a:p>
            <a:pPr marL="0" lvl="1"/>
            <a:endParaRPr lang="en-US" dirty="0">
              <a:latin typeface="Times" charset="0"/>
              <a:ea typeface="ＭＳ Ｐゴシック" pitchFamily="34" charset="-128"/>
              <a:cs typeface="ＭＳ Ｐゴシック" pitchFamily="34" charset="-128"/>
            </a:endParaRPr>
          </a:p>
        </p:txBody>
      </p:sp>
      <p:sp>
        <p:nvSpPr>
          <p:cNvPr id="157700" name="Slide Number Placeholder 3"/>
          <p:cNvSpPr>
            <a:spLocks noGrp="1"/>
          </p:cNvSpPr>
          <p:nvPr>
            <p:ph type="sldNum" sz="quarter" idx="5"/>
          </p:nvPr>
        </p:nvSpPr>
        <p:spPr>
          <a:noFill/>
        </p:spPr>
        <p:txBody>
          <a:bodyPr/>
          <a:lstStyle/>
          <a:p>
            <a:fld id="{8E086A2C-7B2B-5547-9E2F-82D58CC08255}" type="slidenum">
              <a:rPr lang="en-US"/>
              <a:pPr/>
              <a:t>106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pitchFamily="-112" charset="0"/>
                <a:ea typeface="ＭＳ Ｐゴシック" pitchFamily="-112" charset="-128"/>
                <a:cs typeface="ＭＳ Ｐゴシック" pitchFamily="-112" charset="-128"/>
              </a:rPr>
              <a:t>Talking Point:</a:t>
            </a:r>
          </a:p>
          <a:p>
            <a:endParaRPr lang="en-US" sz="1200" kern="1200" dirty="0">
              <a:solidFill>
                <a:schemeClr val="tx1"/>
              </a:solidFill>
              <a:latin typeface="Times" pitchFamily="-112" charset="0"/>
              <a:ea typeface="ＭＳ Ｐゴシック" pitchFamily="-112" charset="-128"/>
              <a:cs typeface="ＭＳ Ｐゴシック" pitchFamily="-112" charset="-128"/>
            </a:endParaRPr>
          </a:p>
          <a:p>
            <a:r>
              <a:rPr lang="en-US" sz="1200" kern="1200" dirty="0">
                <a:solidFill>
                  <a:schemeClr val="tx1"/>
                </a:solidFill>
                <a:latin typeface="Times" pitchFamily="-112" charset="0"/>
                <a:ea typeface="ＭＳ Ｐゴシック" pitchFamily="-112" charset="-128"/>
                <a:cs typeface="ＭＳ Ｐゴシック" pitchFamily="-112" charset="-128"/>
              </a:rPr>
              <a:t>•</a:t>
            </a:r>
            <a:r>
              <a:rPr lang="en-US" sz="1200" kern="1200" baseline="0" dirty="0">
                <a:solidFill>
                  <a:schemeClr val="tx1"/>
                </a:solidFill>
                <a:latin typeface="Times" pitchFamily="-112" charset="0"/>
                <a:ea typeface="ＭＳ Ｐゴシック" pitchFamily="-112" charset="-128"/>
                <a:cs typeface="ＭＳ Ｐゴシック" pitchFamily="-112" charset="-128"/>
              </a:rPr>
              <a:t> </a:t>
            </a:r>
            <a:r>
              <a:rPr lang="en-US" sz="1200" kern="1200" dirty="0">
                <a:solidFill>
                  <a:schemeClr val="tx1"/>
                </a:solidFill>
                <a:latin typeface="Times" pitchFamily="-112" charset="0"/>
                <a:ea typeface="ＭＳ Ｐゴシック" pitchFamily="-112" charset="-128"/>
                <a:cs typeface="ＭＳ Ｐゴシック" pitchFamily="-112" charset="-128"/>
              </a:rPr>
              <a:t>Injury can result with even minimal force when contact is made to the head area; for example, a light tap may be sufficient to cause a bloody nose, or grazing contact with a toenail might cause a minor cut. Conversely, a very serious blow to the head may show no visible injury, despite the possibility of a fracture, dislocation or concussion.</a:t>
            </a:r>
            <a:r>
              <a:rPr lang="en-US" dirty="0"/>
              <a:t> </a:t>
            </a:r>
          </a:p>
        </p:txBody>
      </p:sp>
      <p:sp>
        <p:nvSpPr>
          <p:cNvPr id="4" name="Slide Number Placeholder 3"/>
          <p:cNvSpPr>
            <a:spLocks noGrp="1"/>
          </p:cNvSpPr>
          <p:nvPr>
            <p:ph type="sldNum" sz="quarter" idx="10"/>
          </p:nvPr>
        </p:nvSpPr>
        <p:spPr/>
        <p:txBody>
          <a:bodyPr/>
          <a:lstStyle/>
          <a:p>
            <a:pPr>
              <a:defRPr/>
            </a:pPr>
            <a:fld id="{5D217BDB-9D76-BD43-8D56-3C085C8310E2}" type="slidenum">
              <a:rPr lang="en-US"/>
              <a:pPr>
                <a:defRPr/>
              </a:pPr>
              <a:t>110</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217BDB-9D76-BD43-8D56-3C085C8310E2}" type="slidenum">
              <a:rPr lang="en-US"/>
              <a:pPr>
                <a:defRPr/>
              </a:pPr>
              <a:t>111</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217BDB-9D76-BD43-8D56-3C085C8310E2}" type="slidenum">
              <a:rPr lang="en-US"/>
              <a:pPr>
                <a:defRPr/>
              </a:pPr>
              <a:t>112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4340" name="Slide Number Placeholder 3"/>
          <p:cNvSpPr>
            <a:spLocks noGrp="1"/>
          </p:cNvSpPr>
          <p:nvPr>
            <p:ph type="sldNum" sz="quarter" idx="5"/>
          </p:nvPr>
        </p:nvSpPr>
        <p:spPr>
          <a:noFill/>
        </p:spPr>
        <p:txBody>
          <a:bodyPr/>
          <a:lstStyle/>
          <a:p>
            <a:fld id="{0E963277-C38D-7148-924D-68D837E4A312}" type="slidenum">
              <a:rPr lang="en-US"/>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p:cNvSpPr>
          <p:nvPr>
            <p:ph type="sldImg"/>
          </p:nvPr>
        </p:nvSpPr>
        <p:spPr>
          <a:ln/>
        </p:spPr>
      </p:sp>
      <p:sp>
        <p:nvSpPr>
          <p:cNvPr id="167939"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67940" name="Slide Number Placeholder 3"/>
          <p:cNvSpPr>
            <a:spLocks noGrp="1"/>
          </p:cNvSpPr>
          <p:nvPr>
            <p:ph type="sldNum" sz="quarter" idx="5"/>
          </p:nvPr>
        </p:nvSpPr>
        <p:spPr>
          <a:noFill/>
        </p:spPr>
        <p:txBody>
          <a:bodyPr/>
          <a:lstStyle/>
          <a:p>
            <a:fld id="{DC4F169D-D267-594A-8498-3D1616C771FA}" type="slidenum">
              <a:rPr lang="en-US"/>
              <a:pPr/>
              <a:t>116</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p:cNvSpPr>
          <p:nvPr>
            <p:ph type="sldImg"/>
          </p:nvPr>
        </p:nvSpPr>
        <p:spPr>
          <a:ln/>
        </p:spPr>
      </p:sp>
      <p:sp>
        <p:nvSpPr>
          <p:cNvPr id="167939"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67940" name="Slide Number Placeholder 3"/>
          <p:cNvSpPr>
            <a:spLocks noGrp="1"/>
          </p:cNvSpPr>
          <p:nvPr>
            <p:ph type="sldNum" sz="quarter" idx="5"/>
          </p:nvPr>
        </p:nvSpPr>
        <p:spPr>
          <a:noFill/>
        </p:spPr>
        <p:txBody>
          <a:bodyPr/>
          <a:lstStyle/>
          <a:p>
            <a:fld id="{DC4F169D-D267-594A-8498-3D1616C771FA}" type="slidenum">
              <a:rPr lang="en-US"/>
              <a:pPr/>
              <a:t>118</a:t>
            </a:fld>
            <a:endParaRPr lang="en-US" dirty="0"/>
          </a:p>
        </p:txBody>
      </p:sp>
    </p:spTree>
    <p:extLst>
      <p:ext uri="{BB962C8B-B14F-4D97-AF65-F5344CB8AC3E}">
        <p14:creationId xmlns:p14="http://schemas.microsoft.com/office/powerpoint/2010/main" val="1344213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4084" name="Slide Number Placeholder 3"/>
          <p:cNvSpPr>
            <a:spLocks noGrp="1"/>
          </p:cNvSpPr>
          <p:nvPr>
            <p:ph type="sldNum" sz="quarter" idx="5"/>
          </p:nvPr>
        </p:nvSpPr>
        <p:spPr>
          <a:noFill/>
        </p:spPr>
        <p:txBody>
          <a:bodyPr/>
          <a:lstStyle/>
          <a:p>
            <a:fld id="{7A661382-72A4-B040-9B64-A2A0816779B1}" type="slidenum">
              <a:rPr lang="en-US"/>
              <a:pPr/>
              <a:t>122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4084" name="Slide Number Placeholder 3"/>
          <p:cNvSpPr>
            <a:spLocks noGrp="1"/>
          </p:cNvSpPr>
          <p:nvPr>
            <p:ph type="sldNum" sz="quarter" idx="5"/>
          </p:nvPr>
        </p:nvSpPr>
        <p:spPr>
          <a:noFill/>
        </p:spPr>
        <p:txBody>
          <a:bodyPr/>
          <a:lstStyle/>
          <a:p>
            <a:fld id="{7A661382-72A4-B040-9B64-A2A0816779B1}" type="slidenum">
              <a:rPr lang="en-US"/>
              <a:pPr/>
              <a:t>123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4084" name="Slide Number Placeholder 3"/>
          <p:cNvSpPr>
            <a:spLocks noGrp="1"/>
          </p:cNvSpPr>
          <p:nvPr>
            <p:ph type="sldNum" sz="quarter" idx="5"/>
          </p:nvPr>
        </p:nvSpPr>
        <p:spPr>
          <a:noFill/>
        </p:spPr>
        <p:txBody>
          <a:bodyPr/>
          <a:lstStyle/>
          <a:p>
            <a:fld id="{7A661382-72A4-B040-9B64-A2A0816779B1}" type="slidenum">
              <a:rPr lang="en-US"/>
              <a:pPr/>
              <a:t>124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4084" name="Slide Number Placeholder 3"/>
          <p:cNvSpPr>
            <a:spLocks noGrp="1"/>
          </p:cNvSpPr>
          <p:nvPr>
            <p:ph type="sldNum" sz="quarter" idx="5"/>
          </p:nvPr>
        </p:nvSpPr>
        <p:spPr>
          <a:noFill/>
        </p:spPr>
        <p:txBody>
          <a:bodyPr/>
          <a:lstStyle/>
          <a:p>
            <a:fld id="{7A661382-72A4-B040-9B64-A2A0816779B1}" type="slidenum">
              <a:rPr lang="en-US"/>
              <a:pPr/>
              <a:t>125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32772" name="Slide Number Placeholder 3"/>
          <p:cNvSpPr>
            <a:spLocks noGrp="1"/>
          </p:cNvSpPr>
          <p:nvPr>
            <p:ph type="sldNum" sz="quarter" idx="5"/>
          </p:nvPr>
        </p:nvSpPr>
        <p:spPr>
          <a:noFill/>
        </p:spPr>
        <p:txBody>
          <a:bodyPr/>
          <a:lstStyle/>
          <a:p>
            <a:fld id="{E2FB3D6A-C993-B647-B799-BBB28B0EE993}" type="slidenum">
              <a:rPr lang="en-US"/>
              <a:pPr/>
              <a:t>126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4084" name="Slide Number Placeholder 3"/>
          <p:cNvSpPr>
            <a:spLocks noGrp="1"/>
          </p:cNvSpPr>
          <p:nvPr>
            <p:ph type="sldNum" sz="quarter" idx="5"/>
          </p:nvPr>
        </p:nvSpPr>
        <p:spPr>
          <a:noFill/>
        </p:spPr>
        <p:txBody>
          <a:bodyPr/>
          <a:lstStyle/>
          <a:p>
            <a:fld id="{7A661382-72A4-B040-9B64-A2A0816779B1}" type="slidenum">
              <a:rPr lang="en-US"/>
              <a:pPr/>
              <a:t>127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p:cNvSpPr>
          <p:nvPr>
            <p:ph type="sldImg"/>
          </p:nvPr>
        </p:nvSpPr>
        <p:spPr>
          <a:ln/>
        </p:spPr>
      </p:sp>
      <p:sp>
        <p:nvSpPr>
          <p:cNvPr id="17408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4084" name="Slide Number Placeholder 3"/>
          <p:cNvSpPr>
            <a:spLocks noGrp="1"/>
          </p:cNvSpPr>
          <p:nvPr>
            <p:ph type="sldNum" sz="quarter" idx="5"/>
          </p:nvPr>
        </p:nvSpPr>
        <p:spPr>
          <a:noFill/>
        </p:spPr>
        <p:txBody>
          <a:bodyPr/>
          <a:lstStyle/>
          <a:p>
            <a:fld id="{7A661382-72A4-B040-9B64-A2A0816779B1}" type="slidenum">
              <a:rPr lang="en-US"/>
              <a:pPr/>
              <a:t>128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p:cNvSpPr>
          <p:nvPr>
            <p:ph type="sldImg"/>
          </p:nvPr>
        </p:nvSpPr>
        <p:spPr>
          <a:ln/>
        </p:spPr>
      </p:sp>
      <p:sp>
        <p:nvSpPr>
          <p:cNvPr id="180227"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80228" name="Slide Number Placeholder 3"/>
          <p:cNvSpPr>
            <a:spLocks noGrp="1"/>
          </p:cNvSpPr>
          <p:nvPr>
            <p:ph type="sldNum" sz="quarter" idx="5"/>
          </p:nvPr>
        </p:nvSpPr>
        <p:spPr>
          <a:noFill/>
        </p:spPr>
        <p:txBody>
          <a:bodyPr/>
          <a:lstStyle/>
          <a:p>
            <a:fld id="{5982E4DD-AE69-E54B-A5E9-9D762AEB3CE5}" type="slidenum">
              <a:rPr lang="en-US"/>
              <a:pPr/>
              <a:t>129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The referee is an integral part of the competition, and makes a tremendous difference in the quality of the event, and in the level of competition.</a:t>
            </a:r>
          </a:p>
          <a:p>
            <a:r>
              <a:rPr lang="en-US" dirty="0">
                <a:latin typeface="Times" charset="0"/>
                <a:ea typeface="ＭＳ Ｐゴシック" pitchFamily="34" charset="-128"/>
                <a:cs typeface="ＭＳ Ｐゴシック" pitchFamily="34" charset="-128"/>
              </a:rPr>
              <a:t>• At the same time, the best referee is the one who is “invisible.”</a:t>
            </a:r>
          </a:p>
          <a:p>
            <a:endParaRPr lang="en-US" dirty="0">
              <a:latin typeface="Times" charset="0"/>
              <a:ea typeface="ＭＳ Ｐゴシック" pitchFamily="34" charset="-128"/>
              <a:cs typeface="ＭＳ Ｐゴシック" pitchFamily="34" charset="-128"/>
            </a:endParaRPr>
          </a:p>
        </p:txBody>
      </p:sp>
      <p:sp>
        <p:nvSpPr>
          <p:cNvPr id="16388" name="Slide Number Placeholder 3"/>
          <p:cNvSpPr>
            <a:spLocks noGrp="1"/>
          </p:cNvSpPr>
          <p:nvPr>
            <p:ph type="sldNum" sz="quarter" idx="5"/>
          </p:nvPr>
        </p:nvSpPr>
        <p:spPr>
          <a:noFill/>
        </p:spPr>
        <p:txBody>
          <a:bodyPr/>
          <a:lstStyle/>
          <a:p>
            <a:fld id="{4E1ABB0F-106B-8342-83FC-F60A6B295440}" type="slidenum">
              <a:rPr lang="en-US"/>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p:cNvSpPr>
          <p:nvPr>
            <p:ph type="sldImg"/>
          </p:nvPr>
        </p:nvSpPr>
        <p:spPr>
          <a:ln/>
        </p:spPr>
      </p:sp>
      <p:sp>
        <p:nvSpPr>
          <p:cNvPr id="17613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6132" name="Slide Number Placeholder 3"/>
          <p:cNvSpPr>
            <a:spLocks noGrp="1"/>
          </p:cNvSpPr>
          <p:nvPr>
            <p:ph type="sldNum" sz="quarter" idx="5"/>
          </p:nvPr>
        </p:nvSpPr>
        <p:spPr>
          <a:noFill/>
        </p:spPr>
        <p:txBody>
          <a:bodyPr/>
          <a:lstStyle/>
          <a:p>
            <a:fld id="{C24B584B-DF51-324D-B4F1-FEF02ACEE0DA}" type="slidenum">
              <a:rPr lang="en-US"/>
              <a:pPr/>
              <a:t>130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p:cNvSpPr>
          <p:nvPr>
            <p:ph type="sldImg"/>
          </p:nvPr>
        </p:nvSpPr>
        <p:spPr>
          <a:ln/>
        </p:spPr>
      </p:sp>
      <p:sp>
        <p:nvSpPr>
          <p:cNvPr id="182275"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82276" name="Slide Number Placeholder 3"/>
          <p:cNvSpPr>
            <a:spLocks noGrp="1"/>
          </p:cNvSpPr>
          <p:nvPr>
            <p:ph type="sldNum" sz="quarter" idx="5"/>
          </p:nvPr>
        </p:nvSpPr>
        <p:spPr>
          <a:noFill/>
        </p:spPr>
        <p:txBody>
          <a:bodyPr/>
          <a:lstStyle/>
          <a:p>
            <a:fld id="{48354D93-8BDE-814F-AB95-7EB27BFB304E}" type="slidenum">
              <a:rPr lang="en-US"/>
              <a:pPr/>
              <a:t>131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ln/>
        </p:spPr>
      </p:sp>
      <p:sp>
        <p:nvSpPr>
          <p:cNvPr id="178179"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78180" name="Slide Number Placeholder 3"/>
          <p:cNvSpPr>
            <a:spLocks noGrp="1"/>
          </p:cNvSpPr>
          <p:nvPr>
            <p:ph type="sldNum" sz="quarter" idx="5"/>
          </p:nvPr>
        </p:nvSpPr>
        <p:spPr>
          <a:noFill/>
        </p:spPr>
        <p:txBody>
          <a:bodyPr/>
          <a:lstStyle/>
          <a:p>
            <a:fld id="{DA340979-B806-7C4F-B951-B65FC590BACD}" type="slidenum">
              <a:rPr lang="en-US"/>
              <a:pPr/>
              <a:t>132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p:cNvSpPr>
          <p:nvPr>
            <p:ph type="sldImg"/>
          </p:nvPr>
        </p:nvSpPr>
        <p:spPr>
          <a:ln/>
        </p:spPr>
      </p:sp>
      <p:sp>
        <p:nvSpPr>
          <p:cNvPr id="18637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86372" name="Slide Number Placeholder 3"/>
          <p:cNvSpPr>
            <a:spLocks noGrp="1"/>
          </p:cNvSpPr>
          <p:nvPr>
            <p:ph type="sldNum" sz="quarter" idx="5"/>
          </p:nvPr>
        </p:nvSpPr>
        <p:spPr>
          <a:noFill/>
        </p:spPr>
        <p:txBody>
          <a:bodyPr/>
          <a:lstStyle/>
          <a:p>
            <a:fld id="{C9DBFE0C-1428-0B49-8983-EFC45EDAAA3B}" type="slidenum">
              <a:rPr lang="en-US"/>
              <a:pPr/>
              <a:t>134</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p:cNvSpPr>
          <p:nvPr>
            <p:ph type="sldImg"/>
          </p:nvPr>
        </p:nvSpPr>
        <p:spPr>
          <a:ln/>
        </p:spPr>
      </p:sp>
      <p:sp>
        <p:nvSpPr>
          <p:cNvPr id="19456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Notes: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Obviously, the goal is to GET IT RIGHT.</a:t>
            </a:r>
          </a:p>
          <a:p>
            <a:r>
              <a:rPr lang="en-US" dirty="0">
                <a:latin typeface="Times" charset="0"/>
                <a:ea typeface="ＭＳ Ｐゴシック" pitchFamily="34" charset="-128"/>
                <a:cs typeface="ＭＳ Ｐゴシック" pitchFamily="34" charset="-128"/>
              </a:rPr>
              <a:t>• Note that in event of clear error in identifying or in scoring system, TA now has ability to request review and correction. (In USATKD, we’ve always done it this way; now WT is doing it, too.)</a:t>
            </a:r>
          </a:p>
          <a:p>
            <a:r>
              <a:rPr lang="en-US" dirty="0">
                <a:latin typeface="Times" charset="0"/>
                <a:ea typeface="ＭＳ Ｐゴシック" pitchFamily="34" charset="-128"/>
                <a:cs typeface="ＭＳ Ｐゴシック" pitchFamily="34" charset="-128"/>
              </a:rPr>
              <a:t>• Once refereeing officials leave the contest area, no further review or correction is possible.</a:t>
            </a:r>
          </a:p>
          <a:p>
            <a:endParaRPr lang="en-US" dirty="0">
              <a:latin typeface="Times" charset="0"/>
              <a:ea typeface="ＭＳ Ｐゴシック" pitchFamily="34" charset="-128"/>
              <a:cs typeface="ＭＳ Ｐゴシック" pitchFamily="34" charset="-128"/>
            </a:endParaRPr>
          </a:p>
          <a:p>
            <a:endParaRPr lang="en-US" dirty="0">
              <a:latin typeface="Times" charset="0"/>
              <a:ea typeface="ＭＳ Ｐゴシック" pitchFamily="34" charset="-128"/>
              <a:cs typeface="ＭＳ Ｐゴシック" pitchFamily="34" charset="-128"/>
            </a:endParaRPr>
          </a:p>
          <a:p>
            <a:endParaRPr lang="en-US" dirty="0">
              <a:latin typeface="Times" charset="0"/>
              <a:ea typeface="ＭＳ Ｐゴシック" pitchFamily="34" charset="-128"/>
              <a:cs typeface="ＭＳ Ｐゴシック" pitchFamily="34" charset="-128"/>
            </a:endParaRPr>
          </a:p>
        </p:txBody>
      </p:sp>
      <p:sp>
        <p:nvSpPr>
          <p:cNvPr id="194564" name="Slide Number Placeholder 3"/>
          <p:cNvSpPr>
            <a:spLocks noGrp="1"/>
          </p:cNvSpPr>
          <p:nvPr>
            <p:ph type="sldNum" sz="quarter" idx="5"/>
          </p:nvPr>
        </p:nvSpPr>
        <p:spPr>
          <a:noFill/>
        </p:spPr>
        <p:txBody>
          <a:bodyPr/>
          <a:lstStyle/>
          <a:p>
            <a:fld id="{9ECDA7FE-568D-BE4D-9022-F5667FC679E5}" type="slidenum">
              <a:rPr lang="en-US"/>
              <a:pPr/>
              <a:t>135</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p:cNvSpPr>
          <p:nvPr>
            <p:ph type="sldImg"/>
          </p:nvPr>
        </p:nvSpPr>
        <p:spPr>
          <a:ln/>
        </p:spPr>
      </p:sp>
      <p:sp>
        <p:nvSpPr>
          <p:cNvPr id="19456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Notes: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Obviously, the goal is to GET IT RIGHT.</a:t>
            </a:r>
          </a:p>
          <a:p>
            <a:r>
              <a:rPr lang="en-US" dirty="0">
                <a:latin typeface="Times" charset="0"/>
                <a:ea typeface="ＭＳ Ｐゴシック" pitchFamily="34" charset="-128"/>
                <a:cs typeface="ＭＳ Ｐゴシック" pitchFamily="34" charset="-128"/>
              </a:rPr>
              <a:t>• Note that in event of clear error in identifying or in scoring system, TA now has ability to request review and correction. (In USATKD, we’ve always done it this way; now WT is doing it, too.)</a:t>
            </a:r>
          </a:p>
          <a:p>
            <a:r>
              <a:rPr lang="en-US" dirty="0">
                <a:latin typeface="Times" charset="0"/>
                <a:ea typeface="ＭＳ Ｐゴシック" pitchFamily="34" charset="-128"/>
                <a:cs typeface="ＭＳ Ｐゴシック" pitchFamily="34" charset="-128"/>
              </a:rPr>
              <a:t>• Once refereeing officials leave the contest area, no further review or correction is possible.</a:t>
            </a:r>
          </a:p>
          <a:p>
            <a:endParaRPr lang="en-US" dirty="0">
              <a:latin typeface="Times" charset="0"/>
              <a:ea typeface="ＭＳ Ｐゴシック" pitchFamily="34" charset="-128"/>
              <a:cs typeface="ＭＳ Ｐゴシック" pitchFamily="34" charset="-128"/>
            </a:endParaRPr>
          </a:p>
          <a:p>
            <a:endParaRPr lang="en-US" dirty="0">
              <a:latin typeface="Times" charset="0"/>
              <a:ea typeface="ＭＳ Ｐゴシック" pitchFamily="34" charset="-128"/>
              <a:cs typeface="ＭＳ Ｐゴシック" pitchFamily="34" charset="-128"/>
            </a:endParaRPr>
          </a:p>
          <a:p>
            <a:endParaRPr lang="en-US" dirty="0">
              <a:latin typeface="Times" charset="0"/>
              <a:ea typeface="ＭＳ Ｐゴシック" pitchFamily="34" charset="-128"/>
              <a:cs typeface="ＭＳ Ｐゴシック" pitchFamily="34" charset="-128"/>
            </a:endParaRPr>
          </a:p>
        </p:txBody>
      </p:sp>
      <p:sp>
        <p:nvSpPr>
          <p:cNvPr id="194564" name="Slide Number Placeholder 3"/>
          <p:cNvSpPr>
            <a:spLocks noGrp="1"/>
          </p:cNvSpPr>
          <p:nvPr>
            <p:ph type="sldNum" sz="quarter" idx="5"/>
          </p:nvPr>
        </p:nvSpPr>
        <p:spPr>
          <a:noFill/>
        </p:spPr>
        <p:txBody>
          <a:bodyPr/>
          <a:lstStyle/>
          <a:p>
            <a:fld id="{9ECDA7FE-568D-BE4D-9022-F5667FC679E5}" type="slidenum">
              <a:rPr lang="en-US"/>
              <a:pPr/>
              <a:t>136</a:t>
            </a:fld>
            <a:endParaRPr lang="en-US" dirty="0"/>
          </a:p>
        </p:txBody>
      </p:sp>
    </p:spTree>
    <p:extLst>
      <p:ext uri="{BB962C8B-B14F-4D97-AF65-F5344CB8AC3E}">
        <p14:creationId xmlns:p14="http://schemas.microsoft.com/office/powerpoint/2010/main" val="9630004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32772" name="Slide Number Placeholder 3"/>
          <p:cNvSpPr>
            <a:spLocks noGrp="1"/>
          </p:cNvSpPr>
          <p:nvPr>
            <p:ph type="sldNum" sz="quarter" idx="5"/>
          </p:nvPr>
        </p:nvSpPr>
        <p:spPr>
          <a:noFill/>
        </p:spPr>
        <p:txBody>
          <a:bodyPr/>
          <a:lstStyle/>
          <a:p>
            <a:fld id="{E2FB3D6A-C993-B647-B799-BBB28B0EE993}" type="slidenum">
              <a:rPr lang="en-US"/>
              <a:pPr/>
              <a:t>137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32772" name="Slide Number Placeholder 3"/>
          <p:cNvSpPr>
            <a:spLocks noGrp="1"/>
          </p:cNvSpPr>
          <p:nvPr>
            <p:ph type="sldNum" sz="quarter" idx="5"/>
          </p:nvPr>
        </p:nvSpPr>
        <p:spPr>
          <a:noFill/>
        </p:spPr>
        <p:txBody>
          <a:bodyPr/>
          <a:lstStyle/>
          <a:p>
            <a:fld id="{E2FB3D6A-C993-B647-B799-BBB28B0EE993}" type="slidenum">
              <a:rPr lang="en-US"/>
              <a:pPr/>
              <a:t>138</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p:cNvSpPr>
          <p:nvPr>
            <p:ph type="sldImg"/>
          </p:nvPr>
        </p:nvSpPr>
        <p:spPr>
          <a:ln/>
        </p:spPr>
      </p:sp>
      <p:sp>
        <p:nvSpPr>
          <p:cNvPr id="186371"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86372" name="Slide Number Placeholder 3"/>
          <p:cNvSpPr>
            <a:spLocks noGrp="1"/>
          </p:cNvSpPr>
          <p:nvPr>
            <p:ph type="sldNum" sz="quarter" idx="5"/>
          </p:nvPr>
        </p:nvSpPr>
        <p:spPr>
          <a:noFill/>
        </p:spPr>
        <p:txBody>
          <a:bodyPr/>
          <a:lstStyle/>
          <a:p>
            <a:fld id="{C9DBFE0C-1428-0B49-8983-EFC45EDAAA3B}" type="slidenum">
              <a:rPr lang="en-US"/>
              <a:pPr/>
              <a:t>139</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p:cNvSpPr>
          <p:nvPr>
            <p:ph type="sldImg"/>
          </p:nvPr>
        </p:nvSpPr>
        <p:spPr>
          <a:ln/>
        </p:spPr>
      </p:sp>
      <p:sp>
        <p:nvSpPr>
          <p:cNvPr id="198659"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Details, if anyone is interested:</a:t>
            </a:r>
          </a:p>
          <a:p>
            <a:r>
              <a:rPr lang="en-US" dirty="0">
                <a:latin typeface="Times" charset="0"/>
                <a:ea typeface="ＭＳ Ｐゴシック" pitchFamily="34" charset="-128"/>
                <a:cs typeface="ＭＳ Ｐゴシック" pitchFamily="34" charset="-128"/>
              </a:rPr>
              <a:t>• One Chair and fewer than six members, plus the Technical Delegate (usually, the Referee Chairman)</a:t>
            </a:r>
          </a:p>
          <a:p>
            <a:r>
              <a:rPr lang="en-US" dirty="0">
                <a:latin typeface="Times" charset="0"/>
                <a:ea typeface="ＭＳ Ｐゴシック" pitchFamily="34" charset="-128"/>
                <a:cs typeface="ＭＳ Ｐゴシック" pitchFamily="34" charset="-128"/>
              </a:rPr>
              <a:t>• Persons with sufficient Taekwondo experience—not just referees—appointed by the USATKD CEO or his/her designee.</a:t>
            </a:r>
          </a:p>
          <a:p>
            <a:endParaRPr lang="en-US" dirty="0">
              <a:latin typeface="Times" charset="0"/>
              <a:ea typeface="ＭＳ Ｐゴシック" pitchFamily="34" charset="-128"/>
              <a:cs typeface="ＭＳ Ｐゴシック" pitchFamily="34" charset="-128"/>
            </a:endParaRPr>
          </a:p>
        </p:txBody>
      </p:sp>
      <p:sp>
        <p:nvSpPr>
          <p:cNvPr id="198660" name="Slide Number Placeholder 3"/>
          <p:cNvSpPr>
            <a:spLocks noGrp="1"/>
          </p:cNvSpPr>
          <p:nvPr>
            <p:ph type="sldNum" sz="quarter" idx="5"/>
          </p:nvPr>
        </p:nvSpPr>
        <p:spPr>
          <a:noFill/>
        </p:spPr>
        <p:txBody>
          <a:bodyPr/>
          <a:lstStyle/>
          <a:p>
            <a:fld id="{BF83B752-659A-D046-A6BE-CCA7DC8F3443}" type="slidenum">
              <a:rPr lang="en-US"/>
              <a:pPr/>
              <a:t>141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16388" name="Slide Number Placeholder 3"/>
          <p:cNvSpPr>
            <a:spLocks noGrp="1"/>
          </p:cNvSpPr>
          <p:nvPr>
            <p:ph type="sldNum" sz="quarter" idx="5"/>
          </p:nvPr>
        </p:nvSpPr>
        <p:spPr>
          <a:noFill/>
        </p:spPr>
        <p:txBody>
          <a:bodyPr/>
          <a:lstStyle/>
          <a:p>
            <a:fld id="{4E1ABB0F-106B-8342-83FC-F60A6B295440}" type="slidenum">
              <a:rPr lang="en-US"/>
              <a:pPr/>
              <a:t>8</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p:cNvSpPr>
          <p:nvPr>
            <p:ph type="sldImg"/>
          </p:nvPr>
        </p:nvSpPr>
        <p:spPr>
          <a:ln/>
        </p:spPr>
      </p:sp>
      <p:sp>
        <p:nvSpPr>
          <p:cNvPr id="204803"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204804" name="Slide Number Placeholder 3"/>
          <p:cNvSpPr>
            <a:spLocks noGrp="1"/>
          </p:cNvSpPr>
          <p:nvPr>
            <p:ph type="sldNum" sz="quarter" idx="5"/>
          </p:nvPr>
        </p:nvSpPr>
        <p:spPr>
          <a:noFill/>
        </p:spPr>
        <p:txBody>
          <a:bodyPr/>
          <a:lstStyle/>
          <a:p>
            <a:fld id="{A9EBFB0F-294D-0F4B-BB32-E8E53F5A2C4D}" type="slidenum">
              <a:rPr lang="en-US"/>
              <a:pPr/>
              <a:t>146</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p:cNvSpPr>
          <p:nvPr>
            <p:ph type="sldImg"/>
          </p:nvPr>
        </p:nvSpPr>
        <p:spPr>
          <a:ln/>
        </p:spPr>
      </p:sp>
      <p:sp>
        <p:nvSpPr>
          <p:cNvPr id="206851"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Be sure to carefully read the Referee Code of Conduct — and don’t sign it unless you are ready to abide by it 100%.</a:t>
            </a:r>
          </a:p>
        </p:txBody>
      </p:sp>
      <p:sp>
        <p:nvSpPr>
          <p:cNvPr id="206852" name="Slide Number Placeholder 3"/>
          <p:cNvSpPr>
            <a:spLocks noGrp="1"/>
          </p:cNvSpPr>
          <p:nvPr>
            <p:ph type="sldNum" sz="quarter" idx="5"/>
          </p:nvPr>
        </p:nvSpPr>
        <p:spPr>
          <a:noFill/>
        </p:spPr>
        <p:txBody>
          <a:bodyPr/>
          <a:lstStyle/>
          <a:p>
            <a:fld id="{88142EF5-A683-AA4B-8493-D593618FE61F}" type="slidenum">
              <a:rPr lang="en-US"/>
              <a:pPr/>
              <a:t>147</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p:cNvSpPr>
          <p:nvPr>
            <p:ph type="sldImg"/>
          </p:nvPr>
        </p:nvSpPr>
        <p:spPr>
          <a:ln/>
        </p:spPr>
      </p:sp>
      <p:sp>
        <p:nvSpPr>
          <p:cNvPr id="209923"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pPr marL="0" lvl="1"/>
            <a:r>
              <a:rPr lang="en-US" sz="1800" dirty="0">
                <a:latin typeface="Times" charset="0"/>
              </a:rPr>
              <a:t>• A casual comment like, “Dang, I should have scored that last head kick!” can — and usually will — come back to bite you.</a:t>
            </a:r>
          </a:p>
          <a:p>
            <a:endParaRPr lang="en-US" dirty="0">
              <a:latin typeface="Times" charset="0"/>
              <a:ea typeface="ＭＳ Ｐゴシック" pitchFamily="34" charset="-128"/>
              <a:cs typeface="ＭＳ Ｐゴシック" pitchFamily="34" charset="-128"/>
            </a:endParaRPr>
          </a:p>
        </p:txBody>
      </p:sp>
      <p:sp>
        <p:nvSpPr>
          <p:cNvPr id="209924" name="Slide Number Placeholder 3"/>
          <p:cNvSpPr>
            <a:spLocks noGrp="1"/>
          </p:cNvSpPr>
          <p:nvPr>
            <p:ph type="sldNum" sz="quarter" idx="5"/>
          </p:nvPr>
        </p:nvSpPr>
        <p:spPr>
          <a:noFill/>
        </p:spPr>
        <p:txBody>
          <a:bodyPr/>
          <a:lstStyle/>
          <a:p>
            <a:fld id="{7FFD091D-A547-3747-924F-FFE0D98400AA}" type="slidenum">
              <a:rPr lang="en-US"/>
              <a:pPr/>
              <a:t>149</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p:cNvSpPr>
          <p:nvPr>
            <p:ph type="sldImg"/>
          </p:nvPr>
        </p:nvSpPr>
        <p:spPr>
          <a:ln/>
        </p:spPr>
      </p:sp>
      <p:sp>
        <p:nvSpPr>
          <p:cNvPr id="214019"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Points:</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Practice your hand signals as you would practice poomsae; it helps to work with a coach/partner.</a:t>
            </a:r>
          </a:p>
        </p:txBody>
      </p:sp>
      <p:sp>
        <p:nvSpPr>
          <p:cNvPr id="214020" name="Slide Number Placeholder 3"/>
          <p:cNvSpPr>
            <a:spLocks noGrp="1"/>
          </p:cNvSpPr>
          <p:nvPr>
            <p:ph type="sldNum" sz="quarter" idx="5"/>
          </p:nvPr>
        </p:nvSpPr>
        <p:spPr>
          <a:noFill/>
        </p:spPr>
        <p:txBody>
          <a:bodyPr/>
          <a:lstStyle/>
          <a:p>
            <a:fld id="{F3DF4952-B60D-CE4D-BB48-8B8BCE7E6F65}" type="slidenum">
              <a:rPr lang="en-US"/>
              <a:pPr/>
              <a:t>152</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p:cNvSpPr>
          <p:nvPr>
            <p:ph type="sldImg"/>
          </p:nvPr>
        </p:nvSpPr>
        <p:spPr>
          <a:ln/>
        </p:spPr>
      </p:sp>
      <p:sp>
        <p:nvSpPr>
          <p:cNvPr id="216067"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216068" name="Slide Number Placeholder 3"/>
          <p:cNvSpPr>
            <a:spLocks noGrp="1"/>
          </p:cNvSpPr>
          <p:nvPr>
            <p:ph type="sldNum" sz="quarter" idx="5"/>
          </p:nvPr>
        </p:nvSpPr>
        <p:spPr>
          <a:noFill/>
        </p:spPr>
        <p:txBody>
          <a:bodyPr/>
          <a:lstStyle/>
          <a:p>
            <a:fld id="{A9AE7264-FC30-194F-9A43-DF4194C1F69A}" type="slidenum">
              <a:rPr lang="en-US"/>
              <a:pPr/>
              <a:t>153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a:latin typeface="Times" charset="0"/>
                <a:ea typeface="ＭＳ Ｐゴシック" pitchFamily="34" charset="-128"/>
                <a:cs typeface="ＭＳ Ｐゴシック" pitchFamily="34" charset="-128"/>
              </a:rPr>
              <a:t>Talking Point:</a:t>
            </a:r>
          </a:p>
          <a:p>
            <a:endParaRPr lang="en-US" dirty="0">
              <a:latin typeface="Times" charset="0"/>
              <a:ea typeface="ＭＳ Ｐゴシック" pitchFamily="34" charset="-128"/>
              <a:cs typeface="ＭＳ Ｐゴシック" pitchFamily="34" charset="-128"/>
            </a:endParaRPr>
          </a:p>
          <a:p>
            <a:r>
              <a:rPr lang="en-US" dirty="0">
                <a:latin typeface="Times" charset="0"/>
                <a:ea typeface="ＭＳ Ｐゴシック" pitchFamily="34" charset="-128"/>
                <a:cs typeface="ＭＳ Ｐゴシック" pitchFamily="34" charset="-128"/>
              </a:rPr>
              <a:t>• </a:t>
            </a:r>
            <a:r>
              <a:rPr lang="en-US" b="1" dirty="0">
                <a:latin typeface="Times" charset="0"/>
                <a:ea typeface="ＭＳ Ｐゴシック" pitchFamily="34" charset="-128"/>
                <a:cs typeface="ＭＳ Ｐゴシック" pitchFamily="34" charset="-128"/>
              </a:rPr>
              <a:t>Enjoyment </a:t>
            </a:r>
            <a:r>
              <a:rPr lang="en-US" dirty="0">
                <a:latin typeface="Times" charset="0"/>
                <a:ea typeface="ＭＳ Ｐゴシック" pitchFamily="34" charset="-128"/>
                <a:cs typeface="ＭＳ Ｐゴシック" pitchFamily="34" charset="-128"/>
              </a:rPr>
              <a:t>is also important!</a:t>
            </a:r>
          </a:p>
        </p:txBody>
      </p:sp>
      <p:sp>
        <p:nvSpPr>
          <p:cNvPr id="21508" name="Slide Number Placeholder 3"/>
          <p:cNvSpPr>
            <a:spLocks noGrp="1"/>
          </p:cNvSpPr>
          <p:nvPr>
            <p:ph type="sldNum" sz="quarter" idx="5"/>
          </p:nvPr>
        </p:nvSpPr>
        <p:spPr>
          <a:noFill/>
        </p:spPr>
        <p:txBody>
          <a:bodyPr/>
          <a:lstStyle/>
          <a:p>
            <a:fld id="{D386B1CE-9C0E-6F47-AB86-9054E4A1A89B}" type="slidenum">
              <a:rPr lang="en-US"/>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endParaRPr lang="en-US" dirty="0">
              <a:latin typeface="Times" charset="0"/>
              <a:ea typeface="ＭＳ Ｐゴシック" pitchFamily="34" charset="-128"/>
              <a:cs typeface="ＭＳ Ｐゴシック" pitchFamily="34" charset="-128"/>
            </a:endParaRPr>
          </a:p>
        </p:txBody>
      </p:sp>
      <p:sp>
        <p:nvSpPr>
          <p:cNvPr id="23556" name="Slide Number Placeholder 3"/>
          <p:cNvSpPr>
            <a:spLocks noGrp="1"/>
          </p:cNvSpPr>
          <p:nvPr>
            <p:ph type="sldNum" sz="quarter" idx="5"/>
          </p:nvPr>
        </p:nvSpPr>
        <p:spPr>
          <a:noFill/>
        </p:spPr>
        <p:txBody>
          <a:bodyPr/>
          <a:lstStyle/>
          <a:p>
            <a:fld id="{B23E46B6-BB3E-544F-A843-65890764ACA1}" type="slidenum">
              <a:rPr lang="en-US"/>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981200" y="2133600"/>
            <a:ext cx="6553200" cy="762000"/>
          </a:xfrm>
        </p:spPr>
        <p:txBody>
          <a:bodyPr/>
          <a:lstStyle>
            <a:lvl1pPr>
              <a:defRPr sz="30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981200" y="3124200"/>
            <a:ext cx="6553200" cy="1066800"/>
          </a:xfrm>
          <a:prstGeom prst="rect">
            <a:avLst/>
          </a:prstGeom>
        </p:spPr>
        <p:txBody>
          <a:bodyPr/>
          <a:lstStyle>
            <a:lvl1pPr marL="0" indent="0">
              <a:buFont typeface="Wingdings" pitchFamily="-112" charset="2"/>
              <a:buNone/>
              <a:defRPr sz="1800" b="0" i="0" baseline="0">
                <a:solidFill>
                  <a:schemeClr val="tx1"/>
                </a:solidFill>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828800"/>
            <a:ext cx="8229600" cy="4038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a:xfrm>
            <a:off x="7924800" y="6400800"/>
            <a:ext cx="990600" cy="457200"/>
          </a:xfrm>
        </p:spPr>
        <p:txBody>
          <a:bodyPr/>
          <a:lstStyle>
            <a:lvl1pPr>
              <a:defRPr/>
            </a:lvl1pPr>
          </a:lstStyle>
          <a:p>
            <a:pPr>
              <a:defRPr/>
            </a:pPr>
            <a:fld id="{2C4E6630-A7EE-F944-B043-8B8D45755134}" type="datetime1">
              <a:rPr lang="en-US"/>
              <a:pPr>
                <a:defRPr/>
              </a:pPr>
              <a:t>1/27/2020</a:t>
            </a:fld>
            <a:endParaRPr lang="en-US" dirty="0"/>
          </a:p>
        </p:txBody>
      </p:sp>
      <p:sp>
        <p:nvSpPr>
          <p:cNvPr id="5" name="Slide Number Placeholder 5"/>
          <p:cNvSpPr>
            <a:spLocks noGrp="1"/>
          </p:cNvSpPr>
          <p:nvPr>
            <p:ph type="sldNum" sz="quarter" idx="11"/>
          </p:nvPr>
        </p:nvSpPr>
        <p:spPr>
          <a:xfrm>
            <a:off x="8458200" y="6400800"/>
            <a:ext cx="457200" cy="457200"/>
          </a:xfrm>
        </p:spPr>
        <p:txBody>
          <a:bodyPr/>
          <a:lstStyle>
            <a:lvl1pPr>
              <a:defRPr/>
            </a:lvl1pPr>
          </a:lstStyle>
          <a:p>
            <a:pPr>
              <a:defRPr/>
            </a:pPr>
            <a:fld id="{73D08D37-8699-2B43-97BC-0BBA88E8679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1295400"/>
            <a:ext cx="7239000" cy="914400"/>
          </a:xfrm>
        </p:spPr>
        <p:txBody>
          <a:bodyPr anchor="t"/>
          <a:lstStyle>
            <a:lvl1pPr>
              <a:defRPr sz="2000"/>
            </a:lvl1pPr>
          </a:lstStyle>
          <a:p>
            <a:r>
              <a:rPr lang="en-US"/>
              <a:t>Section X:</a:t>
            </a:r>
          </a:p>
        </p:txBody>
      </p:sp>
      <p:sp>
        <p:nvSpPr>
          <p:cNvPr id="3" name="Date Placeholder 2"/>
          <p:cNvSpPr>
            <a:spLocks noGrp="1"/>
          </p:cNvSpPr>
          <p:nvPr>
            <p:ph type="dt" sz="half" idx="10"/>
          </p:nvPr>
        </p:nvSpPr>
        <p:spPr/>
        <p:txBody>
          <a:bodyPr/>
          <a:lstStyle/>
          <a:p>
            <a:pPr>
              <a:defRPr/>
            </a:pPr>
            <a:fld id="{AEABC4FE-EA95-9544-A7ED-B22B2A4CF5DE}" type="datetime1">
              <a:rPr lang="en-US"/>
              <a:pPr>
                <a:defRPr/>
              </a:pPr>
              <a:t>1/27/2020</a:t>
            </a:fld>
            <a:endParaRPr lang="en-US" dirty="0"/>
          </a:p>
        </p:txBody>
      </p:sp>
      <p:sp>
        <p:nvSpPr>
          <p:cNvPr id="4" name="Slide Number Placeholder 3"/>
          <p:cNvSpPr>
            <a:spLocks noGrp="1"/>
          </p:cNvSpPr>
          <p:nvPr>
            <p:ph type="sldNum" sz="quarter" idx="11"/>
          </p:nvPr>
        </p:nvSpPr>
        <p:spPr/>
        <p:txBody>
          <a:bodyPr/>
          <a:lstStyle/>
          <a:p>
            <a:pPr>
              <a:defRPr/>
            </a:pPr>
            <a:fld id="{BF7E1B39-C724-BB4E-88D4-1E1D5B3153B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84237"/>
            <a:ext cx="8229600" cy="950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8153400" y="6400800"/>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atin typeface="Arial" charset="0"/>
              </a:defRPr>
            </a:lvl1pPr>
          </a:lstStyle>
          <a:p>
            <a:pPr>
              <a:defRPr/>
            </a:pPr>
            <a:fld id="{AEABC4FE-EA95-9544-A7ED-B22B2A4CF5DE}" type="datetime1">
              <a:rPr lang="en-US"/>
              <a:pPr>
                <a:defRPr/>
              </a:pPr>
              <a:t>1/27/2020</a:t>
            </a:fld>
            <a:endParaRPr lang="en-US" dirty="0"/>
          </a:p>
        </p:txBody>
      </p:sp>
      <p:sp>
        <p:nvSpPr>
          <p:cNvPr id="1030" name="Rectangle 6"/>
          <p:cNvSpPr>
            <a:spLocks noGrp="1" noChangeArrowheads="1"/>
          </p:cNvSpPr>
          <p:nvPr>
            <p:ph type="sldNum" sz="quarter" idx="4"/>
          </p:nvPr>
        </p:nvSpPr>
        <p:spPr bwMode="auto">
          <a:xfrm>
            <a:off x="868680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atin typeface="Arial" charset="0"/>
              </a:defRPr>
            </a:lvl1pPr>
          </a:lstStyle>
          <a:p>
            <a:pPr>
              <a:defRPr/>
            </a:pPr>
            <a:fld id="{BF7E1B39-C724-BB4E-88D4-1E1D5B3153B7}" type="slidenum">
              <a:rPr lang="en-US"/>
              <a:pPr>
                <a:defRPr/>
              </a:pPr>
              <a:t>‹#›</a:t>
            </a:fld>
            <a:endParaRPr lang="en-US" dirty="0"/>
          </a:p>
        </p:txBody>
      </p:sp>
      <p:sp>
        <p:nvSpPr>
          <p:cNvPr id="1029" name="Text Placeholder 6"/>
          <p:cNvSpPr>
            <a:spLocks noGrp="1"/>
          </p:cNvSpPr>
          <p:nvPr>
            <p:ph type="body" idx="1"/>
          </p:nvPr>
        </p:nvSpPr>
        <p:spPr bwMode="auto">
          <a:xfrm>
            <a:off x="533400" y="2027237"/>
            <a:ext cx="8229600" cy="3763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Lst>
  <p:hf hdr="0" ftr="0"/>
  <p:txStyles>
    <p:titleStyle>
      <a:lvl1pPr algn="l" rtl="0" eaLnBrk="0" fontAlgn="base" hangingPunct="0">
        <a:spcBef>
          <a:spcPct val="0"/>
        </a:spcBef>
        <a:spcAft>
          <a:spcPct val="0"/>
        </a:spcAft>
        <a:defRPr sz="3000" b="1">
          <a:solidFill>
            <a:schemeClr val="tx1"/>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000" b="1">
          <a:solidFill>
            <a:schemeClr val="tx1"/>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000" b="1">
          <a:solidFill>
            <a:schemeClr val="tx1"/>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000" b="1">
          <a:solidFill>
            <a:schemeClr val="tx1"/>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000" b="1">
          <a:solidFill>
            <a:schemeClr val="tx1"/>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200" b="1">
          <a:solidFill>
            <a:schemeClr val="tx1"/>
          </a:solidFill>
          <a:latin typeface="Arial" pitchFamily="-112" charset="0"/>
        </a:defRPr>
      </a:lvl6pPr>
      <a:lvl7pPr marL="914400" algn="l" rtl="0" fontAlgn="base">
        <a:spcBef>
          <a:spcPct val="0"/>
        </a:spcBef>
        <a:spcAft>
          <a:spcPct val="0"/>
        </a:spcAft>
        <a:defRPr sz="3200" b="1">
          <a:solidFill>
            <a:schemeClr val="tx1"/>
          </a:solidFill>
          <a:latin typeface="Arial" pitchFamily="-112" charset="0"/>
        </a:defRPr>
      </a:lvl7pPr>
      <a:lvl8pPr marL="1371600" algn="l" rtl="0" fontAlgn="base">
        <a:spcBef>
          <a:spcPct val="0"/>
        </a:spcBef>
        <a:spcAft>
          <a:spcPct val="0"/>
        </a:spcAft>
        <a:defRPr sz="3200" b="1">
          <a:solidFill>
            <a:schemeClr val="tx1"/>
          </a:solidFill>
          <a:latin typeface="Arial" pitchFamily="-112" charset="0"/>
        </a:defRPr>
      </a:lvl8pPr>
      <a:lvl9pPr marL="1828800" algn="l" rtl="0" fontAlgn="base">
        <a:spcBef>
          <a:spcPct val="0"/>
        </a:spcBef>
        <a:spcAft>
          <a:spcPct val="0"/>
        </a:spcAft>
        <a:defRPr sz="3200" b="1">
          <a:solidFill>
            <a:schemeClr val="tx1"/>
          </a:solidFill>
          <a:latin typeface="Arial" pitchFamily="-112" charset="0"/>
        </a:defRPr>
      </a:lvl9pPr>
    </p:titleStyle>
    <p:bodyStyle>
      <a:lvl1pPr marL="342900" indent="-342900" algn="l" rtl="0" eaLnBrk="0" fontAlgn="base" hangingPunct="0">
        <a:spcBef>
          <a:spcPct val="20000"/>
        </a:spcBef>
        <a:spcAft>
          <a:spcPct val="0"/>
        </a:spcAft>
        <a:buClrTx/>
        <a:buFont typeface="Wingdings" charset="2"/>
        <a:buChar char="§"/>
        <a:defRPr sz="2200" b="1">
          <a:solidFill>
            <a:schemeClr val="tx1"/>
          </a:solidFill>
          <a:latin typeface="+mn-lt"/>
          <a:ea typeface="ＭＳ Ｐゴシック" pitchFamily="-112" charset="-128"/>
          <a:cs typeface="ＭＳ Ｐゴシック" pitchFamily="-112" charset="-128"/>
        </a:defRPr>
      </a:lvl1pPr>
      <a:lvl2pPr marL="628650" indent="-285750" algn="l" rtl="0" eaLnBrk="0" fontAlgn="base" hangingPunct="0">
        <a:spcBef>
          <a:spcPct val="20000"/>
        </a:spcBef>
        <a:spcAft>
          <a:spcPct val="0"/>
        </a:spcAft>
        <a:buClrTx/>
        <a:buSzPct val="90000"/>
        <a:buFont typeface="Wingdings" charset="2"/>
        <a:buChar char="§"/>
        <a:defRPr sz="2000">
          <a:solidFill>
            <a:schemeClr val="tx1"/>
          </a:solidFill>
          <a:latin typeface="+mn-lt"/>
          <a:ea typeface="ＭＳ Ｐゴシック" pitchFamily="-112" charset="-128"/>
        </a:defRPr>
      </a:lvl2pPr>
      <a:lvl3pPr marL="914400" indent="-279400" algn="l" rtl="0" eaLnBrk="0" fontAlgn="base" hangingPunct="0">
        <a:spcBef>
          <a:spcPct val="20000"/>
        </a:spcBef>
        <a:spcAft>
          <a:spcPct val="0"/>
        </a:spcAft>
        <a:buClrTx/>
        <a:buFont typeface="Wingdings" charset="2"/>
        <a:buChar char="§"/>
        <a:defRPr sz="1800">
          <a:solidFill>
            <a:schemeClr val="tx1"/>
          </a:solidFill>
          <a:latin typeface="+mn-lt"/>
          <a:ea typeface="ヒラギノ角ゴ Pro W3" pitchFamily="-112" charset="-128"/>
          <a:cs typeface="ヒラギノ角ゴ Pro W3" pitchFamily="-112" charset="-128"/>
        </a:defRPr>
      </a:lvl3pPr>
      <a:lvl4pPr marL="1206500" indent="-279400" algn="l" rtl="0" eaLnBrk="0" fontAlgn="base" hangingPunct="0">
        <a:spcBef>
          <a:spcPct val="20000"/>
        </a:spcBef>
        <a:spcAft>
          <a:spcPct val="0"/>
        </a:spcAft>
        <a:buClrTx/>
        <a:buFont typeface="Wingdings" charset="2"/>
        <a:buChar char="§"/>
        <a:defRPr>
          <a:solidFill>
            <a:schemeClr val="tx1"/>
          </a:solidFill>
          <a:latin typeface="+mn-lt"/>
          <a:ea typeface="ヒラギノ角ゴ Pro W3" pitchFamily="-112" charset="-128"/>
        </a:defRPr>
      </a:lvl4pPr>
      <a:lvl5pPr marL="2057400" indent="-228600" algn="l" rtl="0" eaLnBrk="0" fontAlgn="base" hangingPunct="0">
        <a:spcBef>
          <a:spcPct val="20000"/>
        </a:spcBef>
        <a:spcAft>
          <a:spcPct val="0"/>
        </a:spcAft>
        <a:buClr>
          <a:srgbClr val="BF3034"/>
        </a:buClr>
        <a:buFont typeface="Wingdings" charset="2"/>
        <a:buChar char="§"/>
        <a:defRPr>
          <a:solidFill>
            <a:schemeClr val="tx1"/>
          </a:solidFill>
          <a:latin typeface="+mn-lt"/>
          <a:ea typeface="ＭＳ Ｐゴシック" pitchFamily="1" charset="-128"/>
          <a:cs typeface="ＭＳ Ｐゴシック" pitchFamily="1" charset="-128"/>
        </a:defRPr>
      </a:lvl5pPr>
      <a:lvl6pPr marL="2514600" indent="-228600" algn="l" rtl="0" fontAlgn="base">
        <a:spcBef>
          <a:spcPct val="20000"/>
        </a:spcBef>
        <a:spcAft>
          <a:spcPct val="0"/>
        </a:spcAft>
        <a:defRPr>
          <a:solidFill>
            <a:schemeClr val="tx1"/>
          </a:solidFill>
          <a:latin typeface="+mn-lt"/>
          <a:ea typeface="ＭＳ Ｐゴシック" pitchFamily="-112" charset="-128"/>
        </a:defRPr>
      </a:lvl6pPr>
      <a:lvl7pPr marL="2971800" indent="-228600" algn="l" rtl="0" fontAlgn="base">
        <a:spcBef>
          <a:spcPct val="20000"/>
        </a:spcBef>
        <a:spcAft>
          <a:spcPct val="0"/>
        </a:spcAft>
        <a:defRPr>
          <a:solidFill>
            <a:schemeClr val="tx1"/>
          </a:solidFill>
          <a:latin typeface="+mn-lt"/>
          <a:ea typeface="ＭＳ Ｐゴシック" pitchFamily="-112" charset="-128"/>
        </a:defRPr>
      </a:lvl7pPr>
      <a:lvl8pPr marL="3429000" indent="-228600" algn="l" rtl="0" fontAlgn="base">
        <a:spcBef>
          <a:spcPct val="20000"/>
        </a:spcBef>
        <a:spcAft>
          <a:spcPct val="0"/>
        </a:spcAft>
        <a:defRPr>
          <a:solidFill>
            <a:schemeClr val="tx1"/>
          </a:solidFill>
          <a:latin typeface="+mn-lt"/>
          <a:ea typeface="ＭＳ Ｐゴシック" pitchFamily="-112" charset="-128"/>
        </a:defRPr>
      </a:lvl8pPr>
      <a:lvl9pPr marL="3886200" indent="-228600" algn="l" rtl="0" fontAlgn="base">
        <a:spcBef>
          <a:spcPct val="20000"/>
        </a:spcBef>
        <a:spcAft>
          <a:spcPct val="0"/>
        </a:spcAft>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hyperlink" Target="mailto:USATreferee@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mailto:mckim0190910@aol.com" TargetMode="External"/><Relationship Id="rId4" Type="http://schemas.openxmlformats.org/officeDocument/2006/relationships/hyperlink" Target="mailto:Referees@usa-taekwondo.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file:///\\localhost\Users\jim\Documents\Project%20Documents\Taekwondo\Referee\Referee%20Committee\2018%20Referee%20Team\Kyorugi%20Seminar%20PPT%202018-19\2019%20Seminar%20PPT%20Updates\Ref%20PPT%20with%20Movie\2019_Video_Referee_Rules_New.mp4" TargetMode="External"/><Relationship Id="rId5" Type="http://schemas.openxmlformats.org/officeDocument/2006/relationships/hyperlink" Target="https://drive.google.com/file/d/1z37PHZA8xzTuV4m7JqonIwLKNVt7pv6c/view?usp=sharing" TargetMode="Externa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r>
              <a:rPr lang="en-US" dirty="0">
                <a:ea typeface="ＭＳ Ｐゴシック" pitchFamily="34" charset="-128"/>
                <a:cs typeface="ＭＳ Ｐゴシック" pitchFamily="34" charset="-128"/>
              </a:rPr>
              <a:t>USATKD Referee Development Program Seminar</a:t>
            </a:r>
          </a:p>
        </p:txBody>
      </p:sp>
      <p:sp>
        <p:nvSpPr>
          <p:cNvPr id="6147" name="Subtitle 4"/>
          <p:cNvSpPr>
            <a:spLocks noGrp="1"/>
          </p:cNvSpPr>
          <p:nvPr>
            <p:ph type="subTitle" idx="1"/>
          </p:nvPr>
        </p:nvSpPr>
        <p:spPr/>
        <p:txBody>
          <a:bodyPr/>
          <a:lstStyle/>
          <a:p>
            <a:pPr>
              <a:buFont typeface="Wingdings" charset="2"/>
              <a:buNone/>
            </a:pPr>
            <a:endParaRPr lang="en-US" dirty="0">
              <a:ea typeface="ＭＳ Ｐゴシック" pitchFamily="34" charset="-128"/>
              <a:cs typeface="ＭＳ Ｐゴシック" pitchFamily="34" charset="-128"/>
            </a:endParaRPr>
          </a:p>
        </p:txBody>
      </p:sp>
      <p:sp>
        <p:nvSpPr>
          <p:cNvPr id="7" name="TextBox 6"/>
          <p:cNvSpPr txBox="1"/>
          <p:nvPr/>
        </p:nvSpPr>
        <p:spPr>
          <a:xfrm>
            <a:off x="7010400" y="6383338"/>
            <a:ext cx="1600200" cy="246062"/>
          </a:xfrm>
          <a:prstGeom prst="rect">
            <a:avLst/>
          </a:prstGeom>
          <a:noFill/>
        </p:spPr>
        <p:txBody>
          <a:bodyPr>
            <a:spAutoFit/>
          </a:bodyPr>
          <a:lstStyle/>
          <a:p>
            <a:pPr algn="r">
              <a:defRPr/>
            </a:pPr>
            <a:r>
              <a:rPr lang="en-US" sz="1000" dirty="0">
                <a:latin typeface="+mn-lt"/>
              </a:rPr>
              <a:t>2020 Rev. 4.5, 1/1/2020</a:t>
            </a:r>
          </a:p>
        </p:txBody>
      </p:sp>
      <p:sp>
        <p:nvSpPr>
          <p:cNvPr id="5" name="TextBox 4"/>
          <p:cNvSpPr txBox="1"/>
          <p:nvPr/>
        </p:nvSpPr>
        <p:spPr>
          <a:xfrm>
            <a:off x="4241800" y="4927600"/>
            <a:ext cx="184666"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ea typeface="ＭＳ Ｐゴシック" pitchFamily="34" charset="-128"/>
                <a:cs typeface="ＭＳ Ｐゴシック" pitchFamily="34" charset="-128"/>
              </a:rPr>
              <a:t>Qualities of a Good Referee</a:t>
            </a:r>
          </a:p>
        </p:txBody>
      </p:sp>
      <p:sp>
        <p:nvSpPr>
          <p:cNvPr id="19459" name="Content Placeholder 2"/>
          <p:cNvSpPr>
            <a:spLocks noGrp="1"/>
          </p:cNvSpPr>
          <p:nvPr>
            <p:ph idx="1"/>
          </p:nvPr>
        </p:nvSpPr>
        <p:spPr/>
        <p:txBody>
          <a:bodyPr/>
          <a:lstStyle/>
          <a:p>
            <a:pPr marL="231775" lvl="1" indent="-231775">
              <a:spcAft>
                <a:spcPts val="0"/>
              </a:spcAft>
              <a:tabLst>
                <a:tab pos="231775" algn="l"/>
              </a:tabLst>
            </a:pPr>
            <a:r>
              <a:rPr lang="en-US" dirty="0"/>
              <a:t>Integrity</a:t>
            </a:r>
          </a:p>
          <a:p>
            <a:pPr marL="231775" lvl="1" indent="-231775">
              <a:spcAft>
                <a:spcPts val="0"/>
              </a:spcAft>
              <a:tabLst>
                <a:tab pos="231775" algn="l"/>
              </a:tabLst>
            </a:pPr>
            <a:r>
              <a:rPr lang="en-US" dirty="0"/>
              <a:t>Confidence</a:t>
            </a:r>
          </a:p>
          <a:p>
            <a:pPr marL="231775" lvl="1" indent="-231775">
              <a:spcAft>
                <a:spcPts val="0"/>
              </a:spcAft>
              <a:tabLst>
                <a:tab pos="231775" algn="l"/>
              </a:tabLst>
            </a:pPr>
            <a:r>
              <a:rPr lang="en-US" dirty="0"/>
              <a:t>Decisiveness</a:t>
            </a:r>
          </a:p>
          <a:p>
            <a:pPr marL="231775" lvl="1" indent="-231775">
              <a:spcAft>
                <a:spcPts val="0"/>
              </a:spcAft>
              <a:tabLst>
                <a:tab pos="231775" algn="l"/>
              </a:tabLst>
            </a:pPr>
            <a:r>
              <a:rPr lang="en-US" dirty="0"/>
              <a:t>Consistency</a:t>
            </a:r>
          </a:p>
          <a:p>
            <a:pPr marL="231775" lvl="1" indent="-231775">
              <a:spcAft>
                <a:spcPts val="0"/>
              </a:spcAft>
              <a:tabLst>
                <a:tab pos="231775" algn="l"/>
              </a:tabLst>
            </a:pPr>
            <a:r>
              <a:rPr lang="en-US" dirty="0"/>
              <a:t>Calmness under pressure</a:t>
            </a:r>
          </a:p>
          <a:p>
            <a:pPr marL="231775" lvl="1" indent="-231775">
              <a:spcAft>
                <a:spcPts val="0"/>
              </a:spcAft>
              <a:tabLst>
                <a:tab pos="231775" algn="l"/>
              </a:tabLst>
            </a:pPr>
            <a:r>
              <a:rPr lang="en-US" dirty="0"/>
              <a:t>Thorough knowledge of the Competition Rules</a:t>
            </a:r>
          </a:p>
          <a:p>
            <a:pPr marL="231775" lvl="1" indent="-231775">
              <a:spcAft>
                <a:spcPts val="0"/>
              </a:spcAft>
              <a:tabLst>
                <a:tab pos="231775" algn="l"/>
              </a:tabLst>
            </a:pPr>
            <a:r>
              <a:rPr lang="en-US" dirty="0"/>
              <a:t>In-depth understanding of the evolving game</a:t>
            </a:r>
          </a:p>
          <a:p>
            <a:pPr marL="231775" lvl="1" indent="-231775">
              <a:spcAft>
                <a:spcPts val="0"/>
              </a:spcAft>
              <a:tabLst>
                <a:tab pos="231775" algn="l"/>
              </a:tabLst>
            </a:pPr>
            <a:r>
              <a:rPr lang="en-US" dirty="0"/>
              <a:t>Wisdom and experience to apply the Competition Rules correctly</a:t>
            </a:r>
          </a:p>
          <a:p>
            <a:pPr marL="231775" lvl="1" indent="-231775">
              <a:spcAft>
                <a:spcPts val="0"/>
              </a:spcAft>
              <a:tabLst>
                <a:tab pos="231775" algn="l"/>
              </a:tabLst>
            </a:pPr>
            <a:r>
              <a:rPr lang="en-US" dirty="0"/>
              <a:t>Strong sense of motivation</a:t>
            </a:r>
          </a:p>
          <a:p>
            <a:pPr>
              <a:tabLst>
                <a:tab pos="231775" algn="l"/>
              </a:tabLst>
            </a:pPr>
            <a:endParaRPr lang="en-US" dirty="0">
              <a:ea typeface="ＭＳ Ｐゴシック" pitchFamily="34" charset="-128"/>
              <a:cs typeface="ＭＳ Ｐゴシック" pitchFamily="34" charset="-128"/>
            </a:endParaRPr>
          </a:p>
        </p:txBody>
      </p:sp>
      <p:sp>
        <p:nvSpPr>
          <p:cNvPr id="19460" name="Date Placeholder 3"/>
          <p:cNvSpPr>
            <a:spLocks noGrp="1"/>
          </p:cNvSpPr>
          <p:nvPr>
            <p:ph type="dt" sz="quarter" idx="10"/>
          </p:nvPr>
        </p:nvSpPr>
        <p:spPr>
          <a:noFill/>
        </p:spPr>
        <p:txBody>
          <a:bodyPr/>
          <a:lstStyle/>
          <a:p>
            <a:fld id="{B7D6BC21-69A3-E54C-B5F7-55449FB0F0B7}" type="datetime1">
              <a:rPr lang="en-US"/>
              <a:pPr/>
              <a:t>1/27/2020</a:t>
            </a:fld>
            <a:endParaRPr lang="en-US" dirty="0"/>
          </a:p>
        </p:txBody>
      </p:sp>
      <p:sp>
        <p:nvSpPr>
          <p:cNvPr id="19461" name="Slide Number Placeholder 4"/>
          <p:cNvSpPr>
            <a:spLocks noGrp="1"/>
          </p:cNvSpPr>
          <p:nvPr>
            <p:ph type="sldNum" sz="quarter" idx="11"/>
          </p:nvPr>
        </p:nvSpPr>
        <p:spPr>
          <a:noFill/>
        </p:spPr>
        <p:txBody>
          <a:bodyPr/>
          <a:lstStyle/>
          <a:p>
            <a:fld id="{D02FFF96-63A8-164C-9DFE-D3C1CC031D1A}" type="slidenum">
              <a:rPr lang="en-US"/>
              <a:pPr/>
              <a:t>9</a:t>
            </a:fld>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dirty="0">
                <a:ea typeface="ＭＳ Ｐゴシック" pitchFamily="34" charset="-128"/>
                <a:cs typeface="ＭＳ Ｐゴシック" pitchFamily="34" charset="-128"/>
              </a:rPr>
              <a:t>“Kye-shi”: Injury Time-Out </a:t>
            </a:r>
          </a:p>
        </p:txBody>
      </p:sp>
      <p:sp>
        <p:nvSpPr>
          <p:cNvPr id="147459"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While the player is receiving medical treatment or is in the process of recovering, 40 seconds after the declaration of “Kye-shi,” the referee begins to loudly announce the passage of time in five second intervals — saying, “40 seconds,” “45 seconds,” etc.</a:t>
            </a:r>
          </a:p>
          <a:p>
            <a:pPr>
              <a:spcAft>
                <a:spcPts val="600"/>
              </a:spcAft>
            </a:pPr>
            <a:r>
              <a:rPr lang="en-US" sz="2000" b="0" dirty="0">
                <a:ea typeface="ＭＳ Ｐゴシック" pitchFamily="34" charset="-128"/>
                <a:cs typeface="ＭＳ Ｐゴシック" pitchFamily="34" charset="-128"/>
              </a:rPr>
              <a:t>If the player clearly indicates the intention to proceed, but treatment is required and the doctor is unavailable, or if additional treatment is necessary, the </a:t>
            </a:r>
            <a:r>
              <a:rPr lang="en-US" sz="2000" dirty="0">
                <a:ea typeface="ＭＳ Ｐゴシック" pitchFamily="34" charset="-128"/>
                <a:cs typeface="ＭＳ Ｐゴシック" pitchFamily="34" charset="-128"/>
              </a:rPr>
              <a:t>referee can extend the one-minute time limit</a:t>
            </a:r>
            <a:r>
              <a:rPr lang="en-US" sz="2000" b="0" dirty="0">
                <a:ea typeface="ＭＳ Ｐゴシック" pitchFamily="34" charset="-128"/>
                <a:cs typeface="ＭＳ Ｐゴシック" pitchFamily="34" charset="-128"/>
              </a:rPr>
              <a:t>, but should not extend it for more than one extra minute</a:t>
            </a:r>
          </a:p>
          <a:p>
            <a:pPr>
              <a:spcAft>
                <a:spcPts val="600"/>
              </a:spcAft>
            </a:pPr>
            <a:r>
              <a:rPr lang="en-US" sz="2000" b="0" dirty="0">
                <a:ea typeface="ＭＳ Ｐゴシック" pitchFamily="34" charset="-128"/>
                <a:cs typeface="ＭＳ Ｐゴシック" pitchFamily="34" charset="-128"/>
              </a:rPr>
              <a:t>Time limit is extended by calling </a:t>
            </a:r>
            <a:r>
              <a:rPr lang="en-US" sz="2000" dirty="0">
                <a:ea typeface="ＭＳ Ｐゴシック" pitchFamily="34" charset="-128"/>
                <a:cs typeface="ＭＳ Ｐゴシック" pitchFamily="34" charset="-128"/>
              </a:rPr>
              <a:t>“Shi-</a:t>
            </a:r>
            <a:r>
              <a:rPr lang="en-US" sz="2000" dirty="0" err="1">
                <a:ea typeface="ＭＳ Ｐゴシック" pitchFamily="34" charset="-128"/>
                <a:cs typeface="ＭＳ Ｐゴシック" pitchFamily="34" charset="-128"/>
              </a:rPr>
              <a:t>gan</a:t>
            </a:r>
            <a:r>
              <a:rPr lang="en-US" sz="2000" dirty="0">
                <a:ea typeface="ＭＳ Ｐゴシック" pitchFamily="34" charset="-128"/>
                <a:cs typeface="ＭＳ Ｐゴシック" pitchFamily="34" charset="-128"/>
              </a:rPr>
              <a:t>”</a:t>
            </a:r>
            <a:r>
              <a:rPr lang="en-US" sz="2000" b="0" dirty="0">
                <a:ea typeface="ＭＳ Ｐゴシック" pitchFamily="34" charset="-128"/>
                <a:cs typeface="ＭＳ Ｐゴシック" pitchFamily="34" charset="-128"/>
              </a:rPr>
              <a:t>, and immediately followed by a second </a:t>
            </a:r>
            <a:r>
              <a:rPr lang="en-US" sz="2000" dirty="0">
                <a:ea typeface="ＭＳ Ｐゴシック" pitchFamily="34" charset="-128"/>
                <a:cs typeface="ＭＳ Ｐゴシック" pitchFamily="34" charset="-128"/>
              </a:rPr>
              <a:t>“</a:t>
            </a:r>
            <a:r>
              <a:rPr lang="en-US" sz="2000" dirty="0" err="1">
                <a:ea typeface="ＭＳ Ｐゴシック" pitchFamily="34" charset="-128"/>
                <a:cs typeface="ＭＳ Ｐゴシック" pitchFamily="34" charset="-128"/>
              </a:rPr>
              <a:t>Kye-shi</a:t>
            </a:r>
            <a:r>
              <a:rPr lang="en-US" sz="2000" dirty="0">
                <a:ea typeface="ＭＳ Ｐゴシック" pitchFamily="34" charset="-128"/>
                <a:cs typeface="ＭＳ Ｐゴシック" pitchFamily="34" charset="-128"/>
              </a:rPr>
              <a:t>”</a:t>
            </a:r>
            <a:endParaRPr lang="en-US" sz="2000" b="0" dirty="0">
              <a:ea typeface="ＭＳ Ｐゴシック" pitchFamily="34" charset="-128"/>
              <a:cs typeface="ＭＳ Ｐゴシック" pitchFamily="34" charset="-128"/>
            </a:endParaRPr>
          </a:p>
          <a:p>
            <a:pPr>
              <a:spcAft>
                <a:spcPts val="0"/>
              </a:spcAft>
            </a:pPr>
            <a:r>
              <a:rPr lang="en-US" sz="2000" b="0" dirty="0">
                <a:ea typeface="ＭＳ Ｐゴシック" pitchFamily="34" charset="-128"/>
                <a:cs typeface="ＭＳ Ｐゴシック" pitchFamily="34" charset="-128"/>
              </a:rPr>
              <a:t>Resume the match by declaring “</a:t>
            </a:r>
            <a:r>
              <a:rPr lang="en-US" sz="2000" dirty="0">
                <a:ea typeface="ＭＳ Ｐゴシック" pitchFamily="34" charset="-128"/>
                <a:cs typeface="ＭＳ Ｐゴシック" pitchFamily="34" charset="-128"/>
              </a:rPr>
              <a:t>Kye-sok</a:t>
            </a:r>
            <a:r>
              <a:rPr lang="en-US" sz="2000" b="0" dirty="0">
                <a:ea typeface="ＭＳ Ｐゴシック" pitchFamily="34" charset="-128"/>
                <a:cs typeface="ＭＳ Ｐゴシック" pitchFamily="34" charset="-128"/>
              </a:rPr>
              <a:t>” (continue)</a:t>
            </a:r>
          </a:p>
          <a:p>
            <a:pPr>
              <a:buNone/>
            </a:pPr>
            <a:endParaRPr lang="en-US" sz="2000" b="0" dirty="0">
              <a:ea typeface="ＭＳ Ｐゴシック" pitchFamily="34" charset="-128"/>
              <a:cs typeface="ＭＳ Ｐゴシック" pitchFamily="34" charset="-128"/>
            </a:endParaRPr>
          </a:p>
          <a:p>
            <a:pPr>
              <a:buFont typeface="Wingdings" charset="2"/>
              <a:buNone/>
            </a:pPr>
            <a:endParaRPr lang="en-US" sz="2000" b="0" dirty="0">
              <a:ea typeface="ＭＳ Ｐゴシック" pitchFamily="34" charset="-128"/>
              <a:cs typeface="ＭＳ Ｐゴシック" pitchFamily="34" charset="-128"/>
            </a:endParaRPr>
          </a:p>
        </p:txBody>
      </p:sp>
      <p:sp>
        <p:nvSpPr>
          <p:cNvPr id="147460" name="Date Placeholder 3"/>
          <p:cNvSpPr>
            <a:spLocks noGrp="1"/>
          </p:cNvSpPr>
          <p:nvPr>
            <p:ph type="dt" sz="quarter" idx="10"/>
          </p:nvPr>
        </p:nvSpPr>
        <p:spPr>
          <a:noFill/>
        </p:spPr>
        <p:txBody>
          <a:bodyPr/>
          <a:lstStyle/>
          <a:p>
            <a:fld id="{370924AC-B2B1-1F46-9E1B-84CDA8D6C505}" type="datetime1">
              <a:rPr lang="en-US"/>
              <a:pPr/>
              <a:t>1/27/2020</a:t>
            </a:fld>
            <a:endParaRPr lang="en-US" dirty="0"/>
          </a:p>
        </p:txBody>
      </p:sp>
      <p:sp>
        <p:nvSpPr>
          <p:cNvPr id="147461" name="Slide Number Placeholder 4"/>
          <p:cNvSpPr>
            <a:spLocks noGrp="1"/>
          </p:cNvSpPr>
          <p:nvPr>
            <p:ph type="sldNum" sz="quarter" idx="11"/>
          </p:nvPr>
        </p:nvSpPr>
        <p:spPr>
          <a:noFill/>
        </p:spPr>
        <p:txBody>
          <a:bodyPr/>
          <a:lstStyle/>
          <a:p>
            <a:fld id="{52B1A98F-DB83-0A4F-A1B2-C1A8B86CC56A}" type="slidenum">
              <a:rPr lang="en-US"/>
              <a:pPr/>
              <a:t>99</a:t>
            </a:fld>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dirty="0">
                <a:ea typeface="ＭＳ Ｐゴシック" pitchFamily="34" charset="-128"/>
                <a:cs typeface="ＭＳ Ｐゴシック" pitchFamily="34" charset="-128"/>
              </a:rPr>
              <a:t>“Kye-shi”: Injury Time-Out </a:t>
            </a:r>
          </a:p>
        </p:txBody>
      </p:sp>
      <p:sp>
        <p:nvSpPr>
          <p:cNvPr id="148483"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It is the </a:t>
            </a:r>
            <a:r>
              <a:rPr lang="en-US" sz="2000" dirty="0">
                <a:ea typeface="ＭＳ Ｐゴシック" pitchFamily="34" charset="-128"/>
                <a:cs typeface="ＭＳ Ｐゴシック" pitchFamily="34" charset="-128"/>
              </a:rPr>
              <a:t>decision of the referee</a:t>
            </a:r>
            <a:r>
              <a:rPr lang="en-US" sz="2000" b="0" dirty="0">
                <a:ea typeface="ＭＳ Ｐゴシック" pitchFamily="34" charset="-128"/>
                <a:cs typeface="ＭＳ Ｐゴシック" pitchFamily="34" charset="-128"/>
              </a:rPr>
              <a:t>, after </a:t>
            </a:r>
            <a:r>
              <a:rPr lang="en-US" sz="2000" dirty="0">
                <a:ea typeface="ＭＳ Ｐゴシック" pitchFamily="34" charset="-128"/>
                <a:cs typeface="ＭＳ Ｐゴシック" pitchFamily="34" charset="-128"/>
              </a:rPr>
              <a:t>consulting with the doctor</a:t>
            </a:r>
            <a:r>
              <a:rPr lang="en-US" sz="2000" b="0" dirty="0">
                <a:ea typeface="ＭＳ Ｐゴシック" pitchFamily="34" charset="-128"/>
                <a:cs typeface="ＭＳ Ｐゴシック" pitchFamily="34" charset="-128"/>
              </a:rPr>
              <a:t>, whether or not it is possible for the contestant to resume the match</a:t>
            </a:r>
          </a:p>
          <a:p>
            <a:pPr>
              <a:spcAft>
                <a:spcPts val="0"/>
              </a:spcAft>
            </a:pPr>
            <a:r>
              <a:rPr lang="en-US" sz="2000" b="0" dirty="0">
                <a:ea typeface="ＭＳ Ｐゴシック" pitchFamily="34" charset="-128"/>
                <a:cs typeface="ＭＳ Ｐゴシック" pitchFamily="34" charset="-128"/>
              </a:rPr>
              <a:t>If the player is unable to resume the match after one minute...</a:t>
            </a:r>
          </a:p>
          <a:p>
            <a:pPr lvl="1">
              <a:spcAft>
                <a:spcPts val="0"/>
              </a:spcAft>
            </a:pPr>
            <a:r>
              <a:rPr lang="en-US" sz="1800" b="1" dirty="0"/>
              <a:t>If the injury was caused by a legal action</a:t>
            </a:r>
            <a:r>
              <a:rPr lang="en-US" sz="1800" dirty="0"/>
              <a:t>, accidental contact, (or no contact) — the injured player loses</a:t>
            </a:r>
          </a:p>
          <a:p>
            <a:pPr lvl="1">
              <a:spcAft>
                <a:spcPts val="600"/>
              </a:spcAft>
            </a:pPr>
            <a:r>
              <a:rPr lang="en-US" sz="1800" b="1" dirty="0"/>
              <a:t>If the injury was caused by an illegal action penalized by Gam-jeom</a:t>
            </a:r>
            <a:r>
              <a:rPr lang="en-US" sz="1800" dirty="0"/>
              <a:t> — the player causing the injury loses</a:t>
            </a:r>
          </a:p>
          <a:p>
            <a:pPr>
              <a:spcAft>
                <a:spcPts val="600"/>
              </a:spcAft>
            </a:pPr>
            <a:r>
              <a:rPr lang="en-US" sz="2000" b="0" dirty="0">
                <a:ea typeface="ＭＳ Ｐゴシック" pitchFamily="34" charset="-128"/>
                <a:cs typeface="ＭＳ Ｐゴシック" pitchFamily="34" charset="-128"/>
              </a:rPr>
              <a:t>The referee </a:t>
            </a:r>
            <a:r>
              <a:rPr lang="en-US" sz="2000" dirty="0">
                <a:ea typeface="ＭＳ Ｐゴシック" pitchFamily="34" charset="-128"/>
                <a:cs typeface="ＭＳ Ｐゴシック" pitchFamily="34" charset="-128"/>
              </a:rPr>
              <a:t>must </a:t>
            </a:r>
            <a:r>
              <a:rPr lang="en-US" sz="2000" b="0" dirty="0">
                <a:ea typeface="ＭＳ Ｐゴシック" pitchFamily="34" charset="-128"/>
                <a:cs typeface="ＭＳ Ｐゴシック" pitchFamily="34" charset="-128"/>
              </a:rPr>
              <a:t>call </a:t>
            </a:r>
            <a:r>
              <a:rPr lang="en-US" sz="2000" dirty="0">
                <a:ea typeface="ＭＳ Ｐゴシック" pitchFamily="34" charset="-128"/>
                <a:cs typeface="ＭＳ Ｐゴシック" pitchFamily="34" charset="-128"/>
              </a:rPr>
              <a:t>tournament medical staff</a:t>
            </a:r>
            <a:r>
              <a:rPr lang="en-US" sz="2000" b="0" dirty="0">
                <a:ea typeface="ＭＳ Ｐゴシック" pitchFamily="34" charset="-128"/>
                <a:cs typeface="ＭＳ Ｐゴシック" pitchFamily="34" charset="-128"/>
              </a:rPr>
              <a:t> for the second one-minute injury time-out for the same injury, and ask whether the injured contestant is able to continue</a:t>
            </a:r>
          </a:p>
          <a:p>
            <a:endParaRPr lang="en-US" sz="2000" b="0" dirty="0">
              <a:ea typeface="ＭＳ Ｐゴシック" pitchFamily="34" charset="-128"/>
              <a:cs typeface="ＭＳ Ｐゴシック" pitchFamily="34" charset="-128"/>
            </a:endParaRPr>
          </a:p>
          <a:p>
            <a:pPr lvl="1"/>
            <a:endParaRPr lang="en-US" sz="1800" dirty="0"/>
          </a:p>
          <a:p>
            <a:pPr>
              <a:buFont typeface="Wingdings" charset="2"/>
              <a:buNone/>
            </a:pPr>
            <a:r>
              <a:rPr lang="en-US" sz="2000" b="0" dirty="0">
                <a:ea typeface="ＭＳ Ｐゴシック" pitchFamily="34" charset="-128"/>
                <a:cs typeface="ＭＳ Ｐゴシック" pitchFamily="34" charset="-128"/>
              </a:rPr>
              <a:t>	</a:t>
            </a:r>
          </a:p>
        </p:txBody>
      </p:sp>
      <p:sp>
        <p:nvSpPr>
          <p:cNvPr id="148484" name="Date Placeholder 3"/>
          <p:cNvSpPr>
            <a:spLocks noGrp="1"/>
          </p:cNvSpPr>
          <p:nvPr>
            <p:ph type="dt" sz="quarter" idx="10"/>
          </p:nvPr>
        </p:nvSpPr>
        <p:spPr>
          <a:noFill/>
        </p:spPr>
        <p:txBody>
          <a:bodyPr/>
          <a:lstStyle/>
          <a:p>
            <a:fld id="{83C46FD3-1F9C-6C45-8E9E-10479CBF687B}" type="datetime1">
              <a:rPr lang="en-US"/>
              <a:pPr/>
              <a:t>1/27/2020</a:t>
            </a:fld>
            <a:endParaRPr lang="en-US" dirty="0"/>
          </a:p>
        </p:txBody>
      </p:sp>
      <p:sp>
        <p:nvSpPr>
          <p:cNvPr id="148485" name="Slide Number Placeholder 4"/>
          <p:cNvSpPr>
            <a:spLocks noGrp="1"/>
          </p:cNvSpPr>
          <p:nvPr>
            <p:ph type="sldNum" sz="quarter" idx="11"/>
          </p:nvPr>
        </p:nvSpPr>
        <p:spPr>
          <a:noFill/>
        </p:spPr>
        <p:txBody>
          <a:bodyPr/>
          <a:lstStyle/>
          <a:p>
            <a:fld id="{4CD93ADF-861B-F74B-A6C1-A72D9DFAB19C}" type="slidenum">
              <a:rPr lang="en-US"/>
              <a:pPr/>
              <a:t>100</a:t>
            </a:fld>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dirty="0">
                <a:ea typeface="ＭＳ Ｐゴシック" pitchFamily="34" charset="-128"/>
                <a:cs typeface="ＭＳ Ｐゴシック" pitchFamily="34" charset="-128"/>
              </a:rPr>
              <a:t>Uncontrollable Circumstances</a:t>
            </a:r>
          </a:p>
        </p:txBody>
      </p:sp>
      <p:sp>
        <p:nvSpPr>
          <p:cNvPr id="152579"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If </a:t>
            </a:r>
            <a:r>
              <a:rPr lang="en-US" sz="2000" dirty="0">
                <a:ea typeface="ＭＳ Ｐゴシック" pitchFamily="34" charset="-128"/>
                <a:cs typeface="ＭＳ Ｐゴシック" pitchFamily="34" charset="-128"/>
              </a:rPr>
              <a:t>uncontrollable circumstances</a:t>
            </a:r>
            <a:r>
              <a:rPr lang="en-US" sz="2000" b="0" dirty="0">
                <a:ea typeface="ＭＳ Ｐゴシック" pitchFamily="34" charset="-128"/>
                <a:cs typeface="ＭＳ Ｐゴシック" pitchFamily="34" charset="-128"/>
              </a:rPr>
              <a:t> force you to end a match prematurely...</a:t>
            </a:r>
          </a:p>
          <a:p>
            <a:pPr lvl="1">
              <a:spcAft>
                <a:spcPts val="600"/>
              </a:spcAft>
            </a:pPr>
            <a:r>
              <a:rPr lang="en-US" sz="1800" dirty="0"/>
              <a:t>If the match is suspended </a:t>
            </a:r>
            <a:r>
              <a:rPr lang="en-US" sz="1800" b="1" dirty="0"/>
              <a:t>after the end of the second round</a:t>
            </a:r>
            <a:r>
              <a:rPr lang="en-US" sz="1800" dirty="0"/>
              <a:t>, results are determined according to the match score at the time of suspension</a:t>
            </a:r>
          </a:p>
          <a:p>
            <a:pPr lvl="1">
              <a:spcAft>
                <a:spcPts val="600"/>
              </a:spcAft>
            </a:pPr>
            <a:r>
              <a:rPr lang="en-US" dirty="0"/>
              <a:t>If the match is suspended </a:t>
            </a:r>
            <a:r>
              <a:rPr lang="en-US" b="1" dirty="0"/>
              <a:t>before the end of the second round</a:t>
            </a:r>
            <a:r>
              <a:rPr lang="en-US" dirty="0"/>
              <a:t>, a full three-round rematch should be conducted</a:t>
            </a:r>
          </a:p>
          <a:p>
            <a:pPr lvl="1">
              <a:spcAft>
                <a:spcPts val="600"/>
              </a:spcAft>
            </a:pPr>
            <a:r>
              <a:rPr lang="en-US" dirty="0"/>
              <a:t>In this type of situation, follow the directions of the Referee Chair and Tournament Committee</a:t>
            </a:r>
          </a:p>
          <a:p>
            <a:endParaRPr lang="en-US" sz="2200" b="0" dirty="0">
              <a:ea typeface="ＭＳ Ｐゴシック" pitchFamily="34" charset="-128"/>
              <a:cs typeface="ＭＳ Ｐゴシック" pitchFamily="34" charset="-128"/>
            </a:endParaRPr>
          </a:p>
        </p:txBody>
      </p:sp>
      <p:sp>
        <p:nvSpPr>
          <p:cNvPr id="152580" name="Date Placeholder 3"/>
          <p:cNvSpPr>
            <a:spLocks noGrp="1"/>
          </p:cNvSpPr>
          <p:nvPr>
            <p:ph type="dt" sz="quarter" idx="10"/>
          </p:nvPr>
        </p:nvSpPr>
        <p:spPr>
          <a:noFill/>
        </p:spPr>
        <p:txBody>
          <a:bodyPr/>
          <a:lstStyle/>
          <a:p>
            <a:fld id="{F593916B-DF76-0543-AA00-25A202E2B579}" type="datetime1">
              <a:rPr lang="en-US"/>
              <a:pPr/>
              <a:t>1/27/2020</a:t>
            </a:fld>
            <a:endParaRPr lang="en-US" dirty="0"/>
          </a:p>
        </p:txBody>
      </p:sp>
      <p:sp>
        <p:nvSpPr>
          <p:cNvPr id="152581" name="Slide Number Placeholder 4"/>
          <p:cNvSpPr>
            <a:spLocks noGrp="1"/>
          </p:cNvSpPr>
          <p:nvPr>
            <p:ph type="sldNum" sz="quarter" idx="11"/>
          </p:nvPr>
        </p:nvSpPr>
        <p:spPr>
          <a:noFill/>
        </p:spPr>
        <p:txBody>
          <a:bodyPr/>
          <a:lstStyle/>
          <a:p>
            <a:fld id="{F4DC6860-8549-3748-B139-DF4489DF074B}" type="slidenum">
              <a:rPr lang="en-US"/>
              <a:pPr/>
              <a:t>101</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2000" dirty="0">
                <a:solidFill>
                  <a:srgbClr val="000000"/>
                </a:solidFill>
                <a:ea typeface="ＭＳ Ｐゴシック" pitchFamily="34" charset="-128"/>
                <a:cs typeface="ＭＳ Ｐゴシック" pitchFamily="34" charset="-128"/>
              </a:rPr>
              <a:t>Section 6: </a:t>
            </a:r>
            <a:br>
              <a:rPr lang="en-US" dirty="0">
                <a:solidFill>
                  <a:srgbClr val="000000"/>
                </a:solidFill>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Junior Safety Rules</a:t>
            </a:r>
          </a:p>
        </p:txBody>
      </p:sp>
      <p:sp>
        <p:nvSpPr>
          <p:cNvPr id="40963" name="Date Placeholder 3"/>
          <p:cNvSpPr>
            <a:spLocks noGrp="1"/>
          </p:cNvSpPr>
          <p:nvPr>
            <p:ph type="dt" sz="half" idx="10"/>
          </p:nvPr>
        </p:nvSpPr>
        <p:spPr>
          <a:noFill/>
        </p:spPr>
        <p:txBody>
          <a:bodyPr/>
          <a:lstStyle/>
          <a:p>
            <a:fld id="{383B8CFD-5384-534F-9F5B-7FF13C4CDC84}" type="datetime1">
              <a:rPr lang="en-US"/>
              <a:pPr/>
              <a:t>1/27/2020</a:t>
            </a:fld>
            <a:endParaRPr lang="en-US" dirty="0"/>
          </a:p>
        </p:txBody>
      </p:sp>
      <p:sp>
        <p:nvSpPr>
          <p:cNvPr id="40964" name="Slide Number Placeholder 4"/>
          <p:cNvSpPr>
            <a:spLocks noGrp="1"/>
          </p:cNvSpPr>
          <p:nvPr>
            <p:ph type="sldNum" sz="quarter" idx="11"/>
          </p:nvPr>
        </p:nvSpPr>
        <p:spPr>
          <a:noFill/>
        </p:spPr>
        <p:txBody>
          <a:bodyPr/>
          <a:lstStyle/>
          <a:p>
            <a:fld id="{8728A3DD-5D28-CC4A-855F-AB93215578F6}" type="slidenum">
              <a:rPr lang="en-US"/>
              <a:pPr/>
              <a:t>102</a:t>
            </a:fld>
            <a:endParaRPr lang="en-US" dirty="0"/>
          </a:p>
        </p:txBody>
      </p:sp>
      <p:pic>
        <p:nvPicPr>
          <p:cNvPr id="3" name="Picture 2">
            <a:extLst>
              <a:ext uri="{FF2B5EF4-FFF2-40B4-BE49-F238E27FC236}">
                <a16:creationId xmlns:a16="http://schemas.microsoft.com/office/drawing/2014/main" id="{9C0B6428-808A-4BA5-9091-EBE76DE50B4C}"/>
              </a:ext>
            </a:extLst>
          </p:cNvPr>
          <p:cNvPicPr>
            <a:picLocks noChangeAspect="1"/>
          </p:cNvPicPr>
          <p:nvPr/>
        </p:nvPicPr>
        <p:blipFill rotWithShape="1">
          <a:blip r:embed="rId2"/>
          <a:srcRect l="12667"/>
          <a:stretch/>
        </p:blipFill>
        <p:spPr>
          <a:xfrm>
            <a:off x="2076450" y="2213043"/>
            <a:ext cx="4991100" cy="3792141"/>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dirty="0">
                <a:ea typeface="ＭＳ Ｐゴシック" pitchFamily="34" charset="-128"/>
                <a:cs typeface="ＭＳ Ｐゴシック" pitchFamily="34" charset="-128"/>
              </a:rPr>
              <a:t>Purpose of Junior Safety Rules</a:t>
            </a:r>
          </a:p>
        </p:txBody>
      </p:sp>
      <p:sp>
        <p:nvSpPr>
          <p:cNvPr id="154627" name="Content Placeholder 2"/>
          <p:cNvSpPr>
            <a:spLocks noGrp="1"/>
          </p:cNvSpPr>
          <p:nvPr>
            <p:ph idx="1"/>
          </p:nvPr>
        </p:nvSpPr>
        <p:spPr/>
        <p:txBody>
          <a:bodyPr/>
          <a:lstStyle/>
          <a:p>
            <a:pPr>
              <a:spcAft>
                <a:spcPts val="0"/>
              </a:spcAft>
            </a:pPr>
            <a:r>
              <a:rPr lang="en-US" sz="2000" b="0" dirty="0"/>
              <a:t>Intended to </a:t>
            </a:r>
            <a:r>
              <a:rPr lang="en-US" sz="2000" dirty="0"/>
              <a:t>standardize safety guidelines</a:t>
            </a:r>
            <a:r>
              <a:rPr lang="en-US" sz="2000" b="0" dirty="0"/>
              <a:t> for all non-adult Taekwondo competition in the United States</a:t>
            </a:r>
            <a:r>
              <a:rPr lang="en-US" sz="2000" dirty="0"/>
              <a:t> </a:t>
            </a:r>
          </a:p>
          <a:p>
            <a:pPr lvl="1">
              <a:spcAft>
                <a:spcPts val="0"/>
              </a:spcAft>
            </a:pPr>
            <a:r>
              <a:rPr lang="en-US" sz="1800" b="0" dirty="0">
                <a:ea typeface="ＭＳ Ｐゴシック" pitchFamily="34" charset="-128"/>
                <a:cs typeface="ＭＳ Ｐゴシック" pitchFamily="34" charset="-128"/>
              </a:rPr>
              <a:t>Ensure that young persons participating in competitive Taekwondo sparring are </a:t>
            </a:r>
            <a:r>
              <a:rPr lang="en-US" sz="1800" b="1" dirty="0">
                <a:ea typeface="ＭＳ Ｐゴシック" pitchFamily="34" charset="-128"/>
                <a:cs typeface="ＭＳ Ｐゴシック" pitchFamily="34" charset="-128"/>
              </a:rPr>
              <a:t>protected</a:t>
            </a:r>
            <a:r>
              <a:rPr lang="en-US" sz="1800" b="0" dirty="0">
                <a:ea typeface="ＭＳ Ｐゴシック" pitchFamily="34" charset="-128"/>
                <a:cs typeface="ＭＳ Ｐゴシック" pitchFamily="34" charset="-128"/>
              </a:rPr>
              <a:t>, insofar as possible, </a:t>
            </a:r>
            <a:r>
              <a:rPr lang="en-US" sz="1800" b="1" dirty="0">
                <a:ea typeface="ＭＳ Ｐゴシック" pitchFamily="34" charset="-128"/>
                <a:cs typeface="ＭＳ Ｐゴシック" pitchFamily="34" charset="-128"/>
              </a:rPr>
              <a:t>from concussive head injuries</a:t>
            </a:r>
          </a:p>
          <a:p>
            <a:pPr lvl="1">
              <a:spcAft>
                <a:spcPts val="600"/>
              </a:spcAft>
            </a:pPr>
            <a:r>
              <a:rPr lang="en-US" sz="1800" dirty="0">
                <a:ea typeface="ＭＳ Ｐゴシック" pitchFamily="34" charset="-128"/>
                <a:cs typeface="ＭＳ Ｐゴシック" pitchFamily="34" charset="-128"/>
              </a:rPr>
              <a:t>A</a:t>
            </a:r>
            <a:r>
              <a:rPr lang="en-US" sz="1800" b="0" dirty="0">
                <a:ea typeface="ＭＳ Ｐゴシック" pitchFamily="34" charset="-128"/>
                <a:cs typeface="ＭＳ Ｐゴシック" pitchFamily="34" charset="-128"/>
              </a:rPr>
              <a:t>llow </a:t>
            </a:r>
            <a:r>
              <a:rPr lang="en-US" sz="1800" b="1" dirty="0">
                <a:ea typeface="ＭＳ Ｐゴシック" pitchFamily="34" charset="-128"/>
                <a:cs typeface="ＭＳ Ｐゴシック" pitchFamily="34" charset="-128"/>
              </a:rPr>
              <a:t>developing </a:t>
            </a:r>
            <a:r>
              <a:rPr lang="en-US" sz="1800" dirty="0">
                <a:ea typeface="ＭＳ Ｐゴシック" pitchFamily="34" charset="-128"/>
                <a:cs typeface="ＭＳ Ｐゴシック" pitchFamily="34" charset="-128"/>
              </a:rPr>
              <a:t>young </a:t>
            </a:r>
            <a:r>
              <a:rPr lang="en-US" sz="1800" b="0" dirty="0">
                <a:ea typeface="ＭＳ Ｐゴシック" pitchFamily="34" charset="-128"/>
                <a:cs typeface="ＭＳ Ｐゴシック" pitchFamily="34" charset="-128"/>
              </a:rPr>
              <a:t>Taekwondo athletes to compete with the reasonable assurance that they will not be subjected to forceful head contact</a:t>
            </a:r>
          </a:p>
          <a:p>
            <a:pPr>
              <a:spcAft>
                <a:spcPts val="0"/>
              </a:spcAft>
            </a:pPr>
            <a:r>
              <a:rPr lang="en-US" sz="2000" dirty="0">
                <a:ea typeface="ＭＳ Ｐゴシック" pitchFamily="34" charset="-128"/>
                <a:cs typeface="ＭＳ Ｐゴシック" pitchFamily="34" charset="-128"/>
              </a:rPr>
              <a:t>Two classes</a:t>
            </a:r>
            <a:r>
              <a:rPr lang="en-US" sz="2000" b="0" dirty="0">
                <a:ea typeface="ＭＳ Ｐゴシック" pitchFamily="34" charset="-128"/>
                <a:cs typeface="ＭＳ Ｐゴシック" pitchFamily="34" charset="-128"/>
              </a:rPr>
              <a:t>, depending on </a:t>
            </a:r>
            <a:r>
              <a:rPr lang="en-US" sz="2000" dirty="0">
                <a:ea typeface="ＭＳ Ｐゴシック" pitchFamily="34" charset="-128"/>
                <a:cs typeface="ＭＳ Ｐゴシック" pitchFamily="34" charset="-128"/>
              </a:rPr>
              <a:t>belt level </a:t>
            </a:r>
            <a:r>
              <a:rPr lang="en-US" sz="2000" b="0" dirty="0">
                <a:ea typeface="ＭＳ Ｐゴシック" pitchFamily="34" charset="-128"/>
                <a:cs typeface="ＭＳ Ｐゴシック" pitchFamily="34" charset="-128"/>
              </a:rPr>
              <a:t>and </a:t>
            </a:r>
            <a:r>
              <a:rPr lang="en-US" sz="2000" dirty="0">
                <a:ea typeface="ＭＳ Ｐゴシック" pitchFamily="34" charset="-128"/>
                <a:cs typeface="ＭＳ Ｐゴシック" pitchFamily="34" charset="-128"/>
              </a:rPr>
              <a:t>age group</a:t>
            </a:r>
            <a:r>
              <a:rPr lang="en-US" sz="2000" b="0" dirty="0">
                <a:ea typeface="ＭＳ Ｐゴシック" pitchFamily="34" charset="-128"/>
                <a:cs typeface="ＭＳ Ｐゴシック" pitchFamily="34" charset="-128"/>
              </a:rPr>
              <a:t>:</a:t>
            </a:r>
          </a:p>
          <a:p>
            <a:pPr lvl="1">
              <a:spcAft>
                <a:spcPts val="0"/>
              </a:spcAft>
            </a:pPr>
            <a:r>
              <a:rPr lang="en-US" b="1" dirty="0">
                <a:ea typeface="ＭＳ Ｐゴシック" pitchFamily="34" charset="-128"/>
                <a:cs typeface="ＭＳ Ｐゴシック" pitchFamily="34" charset="-128"/>
              </a:rPr>
              <a:t>No head contact</a:t>
            </a:r>
            <a:r>
              <a:rPr lang="en-US" b="0" dirty="0">
                <a:ea typeface="ＭＳ Ｐゴシック" pitchFamily="34" charset="-128"/>
                <a:cs typeface="ＭＳ Ｐゴシック" pitchFamily="34" charset="-128"/>
              </a:rPr>
              <a:t>: Contact to the head is </a:t>
            </a:r>
            <a:r>
              <a:rPr lang="en-US" b="1" dirty="0">
                <a:ea typeface="ＭＳ Ｐゴシック" pitchFamily="34" charset="-128"/>
                <a:cs typeface="ＭＳ Ｐゴシック" pitchFamily="34" charset="-128"/>
              </a:rPr>
              <a:t>not </a:t>
            </a:r>
            <a:r>
              <a:rPr lang="en-US" b="0" dirty="0">
                <a:ea typeface="ＭＳ Ｐゴシック" pitchFamily="34" charset="-128"/>
                <a:cs typeface="ＭＳ Ｐゴシック" pitchFamily="34" charset="-128"/>
              </a:rPr>
              <a:t>permitted</a:t>
            </a:r>
          </a:p>
          <a:p>
            <a:pPr lvl="1">
              <a:spcAft>
                <a:spcPts val="600"/>
              </a:spcAft>
            </a:pPr>
            <a:r>
              <a:rPr lang="en-US" b="1" dirty="0">
                <a:ea typeface="ＭＳ Ｐゴシック" pitchFamily="34" charset="-128"/>
                <a:cs typeface="ＭＳ Ｐゴシック" pitchFamily="34" charset="-128"/>
              </a:rPr>
              <a:t>Light head contact</a:t>
            </a:r>
            <a:r>
              <a:rPr lang="en-US" b="0" dirty="0">
                <a:ea typeface="ＭＳ Ｐゴシック" pitchFamily="34" charset="-128"/>
                <a:cs typeface="ＭＳ Ｐゴシック" pitchFamily="34" charset="-128"/>
              </a:rPr>
              <a:t>: Only </a:t>
            </a:r>
            <a:r>
              <a:rPr lang="en-US" b="1" dirty="0">
                <a:ea typeface="ＭＳ Ｐゴシック" pitchFamily="34" charset="-128"/>
                <a:cs typeface="ＭＳ Ｐゴシック" pitchFamily="34" charset="-128"/>
              </a:rPr>
              <a:t>light contact</a:t>
            </a:r>
            <a:r>
              <a:rPr lang="en-US" b="0" dirty="0">
                <a:ea typeface="ＭＳ Ｐゴシック" pitchFamily="34" charset="-128"/>
                <a:cs typeface="ＭＳ Ｐゴシック" pitchFamily="34" charset="-128"/>
              </a:rPr>
              <a:t> to the head is permitted</a:t>
            </a:r>
          </a:p>
          <a:p>
            <a:pPr marL="0" indent="0">
              <a:spcAft>
                <a:spcPts val="600"/>
              </a:spcAft>
              <a:buNone/>
            </a:pPr>
            <a:endParaRPr lang="en-US" b="0" dirty="0">
              <a:ea typeface="ＭＳ Ｐゴシック" pitchFamily="34" charset="-128"/>
              <a:cs typeface="ＭＳ Ｐゴシック" pitchFamily="34" charset="-128"/>
            </a:endParaRPr>
          </a:p>
        </p:txBody>
      </p:sp>
      <p:sp>
        <p:nvSpPr>
          <p:cNvPr id="154628" name="Date Placeholder 3"/>
          <p:cNvSpPr>
            <a:spLocks noGrp="1"/>
          </p:cNvSpPr>
          <p:nvPr>
            <p:ph type="dt" sz="quarter" idx="10"/>
          </p:nvPr>
        </p:nvSpPr>
        <p:spPr>
          <a:noFill/>
        </p:spPr>
        <p:txBody>
          <a:bodyPr/>
          <a:lstStyle/>
          <a:p>
            <a:fld id="{EDEFEDB0-5F73-164C-B168-CE291946618A}" type="datetime1">
              <a:rPr lang="en-US"/>
              <a:pPr/>
              <a:t>1/27/2020</a:t>
            </a:fld>
            <a:endParaRPr lang="en-US" dirty="0"/>
          </a:p>
        </p:txBody>
      </p:sp>
      <p:sp>
        <p:nvSpPr>
          <p:cNvPr id="154629" name="Slide Number Placeholder 4"/>
          <p:cNvSpPr>
            <a:spLocks noGrp="1"/>
          </p:cNvSpPr>
          <p:nvPr>
            <p:ph type="sldNum" sz="quarter" idx="11"/>
          </p:nvPr>
        </p:nvSpPr>
        <p:spPr>
          <a:noFill/>
        </p:spPr>
        <p:txBody>
          <a:bodyPr/>
          <a:lstStyle/>
          <a:p>
            <a:fld id="{3ABB468C-AAE8-6F4C-BFA5-D0E8ED145859}" type="slidenum">
              <a:rPr lang="en-US"/>
              <a:pPr/>
              <a:t>103</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ea typeface="ＭＳ Ｐゴシック" pitchFamily="34" charset="-128"/>
                <a:cs typeface="ＭＳ Ｐゴシック" pitchFamily="34" charset="-128"/>
              </a:rPr>
              <a:t>“Light Contact” — A Touch to a Tap</a:t>
            </a:r>
          </a:p>
        </p:txBody>
      </p:sp>
      <p:sp>
        <p:nvSpPr>
          <p:cNvPr id="159748" name="Date Placeholder 3"/>
          <p:cNvSpPr>
            <a:spLocks noGrp="1"/>
          </p:cNvSpPr>
          <p:nvPr>
            <p:ph type="dt" sz="quarter" idx="10"/>
          </p:nvPr>
        </p:nvSpPr>
        <p:spPr>
          <a:noFill/>
        </p:spPr>
        <p:txBody>
          <a:bodyPr/>
          <a:lstStyle/>
          <a:p>
            <a:fld id="{04C6DA26-2014-054A-9D26-5305ED0DF0BB}" type="datetime1">
              <a:rPr lang="en-US"/>
              <a:pPr/>
              <a:t>1/27/2020</a:t>
            </a:fld>
            <a:endParaRPr lang="en-US" dirty="0"/>
          </a:p>
        </p:txBody>
      </p:sp>
      <p:sp>
        <p:nvSpPr>
          <p:cNvPr id="159749" name="Slide Number Placeholder 4"/>
          <p:cNvSpPr>
            <a:spLocks noGrp="1"/>
          </p:cNvSpPr>
          <p:nvPr>
            <p:ph type="sldNum" sz="quarter" idx="11"/>
          </p:nvPr>
        </p:nvSpPr>
        <p:spPr>
          <a:noFill/>
        </p:spPr>
        <p:txBody>
          <a:bodyPr/>
          <a:lstStyle/>
          <a:p>
            <a:fld id="{81C14F46-7B79-C44B-974F-EF7C95ADD846}" type="slidenum">
              <a:rPr lang="en-US"/>
              <a:pPr/>
              <a:t>104</a:t>
            </a:fld>
            <a:endParaRPr lang="en-US" dirty="0"/>
          </a:p>
        </p:txBody>
      </p:sp>
      <p:pic>
        <p:nvPicPr>
          <p:cNvPr id="159750" name="Picture 5"/>
          <p:cNvPicPr>
            <a:picLocks noChangeAspect="1" noChangeArrowheads="1"/>
          </p:cNvPicPr>
          <p:nvPr/>
        </p:nvPicPr>
        <p:blipFill>
          <a:blip r:embed="rId2"/>
          <a:srcRect/>
          <a:stretch>
            <a:fillRect/>
          </a:stretch>
        </p:blipFill>
        <p:spPr bwMode="auto">
          <a:xfrm>
            <a:off x="914400" y="1676400"/>
            <a:ext cx="7086600" cy="3986213"/>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dirty="0">
                <a:ea typeface="ＭＳ Ｐゴシック" pitchFamily="34" charset="-128"/>
                <a:cs typeface="ＭＳ Ｐゴシック" pitchFamily="34" charset="-128"/>
              </a:rPr>
              <a:t>No Head Contact Procedure</a:t>
            </a:r>
          </a:p>
        </p:txBody>
      </p:sp>
      <p:sp>
        <p:nvSpPr>
          <p:cNvPr id="154627" name="Content Placeholder 2"/>
          <p:cNvSpPr>
            <a:spLocks noGrp="1"/>
          </p:cNvSpPr>
          <p:nvPr>
            <p:ph idx="1"/>
          </p:nvPr>
        </p:nvSpPr>
        <p:spPr/>
        <p:txBody>
          <a:bodyPr/>
          <a:lstStyle/>
          <a:p>
            <a:pPr>
              <a:spcAft>
                <a:spcPts val="600"/>
              </a:spcAft>
            </a:pPr>
            <a:r>
              <a:rPr lang="en-US" sz="2200" dirty="0">
                <a:ea typeface="ＭＳ Ｐゴシック" pitchFamily="34" charset="-128"/>
                <a:cs typeface="ＭＳ Ｐゴシック" pitchFamily="34" charset="-128"/>
              </a:rPr>
              <a:t>Ages 7 &amp; Under (All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Ages 11 &amp; Under (Color Belts)</a:t>
            </a:r>
          </a:p>
          <a:p>
            <a:pPr>
              <a:spcAft>
                <a:spcPts val="600"/>
              </a:spcAft>
            </a:pPr>
            <a:r>
              <a:rPr lang="en-US" sz="2000" b="0" dirty="0">
                <a:ea typeface="ＭＳ Ｐゴシック" pitchFamily="34" charset="-128"/>
                <a:cs typeface="ＭＳ Ｐゴシック" pitchFamily="34" charset="-128"/>
              </a:rPr>
              <a:t>A</a:t>
            </a:r>
            <a:r>
              <a:rPr lang="en-US" sz="2000" b="0" dirty="0"/>
              <a:t>ny kick that </a:t>
            </a:r>
            <a:r>
              <a:rPr lang="en-US" sz="2000" dirty="0"/>
              <a:t>touches the head area </a:t>
            </a:r>
            <a:r>
              <a:rPr lang="en-US" sz="2000" b="0" dirty="0"/>
              <a:t>will result in a </a:t>
            </a:r>
            <a:r>
              <a:rPr lang="en-US" sz="2000" dirty="0"/>
              <a:t>“Gam‑jeom”</a:t>
            </a:r>
            <a:r>
              <a:rPr lang="en-US" sz="2000" b="0" dirty="0"/>
              <a:t> penalty to the kicker </a:t>
            </a:r>
            <a:endParaRPr lang="en-US" sz="2000" b="0" dirty="0">
              <a:ea typeface="ＭＳ Ｐゴシック" pitchFamily="34" charset="-128"/>
              <a:cs typeface="ＭＳ Ｐゴシック" pitchFamily="34" charset="-128"/>
            </a:endParaRPr>
          </a:p>
          <a:p>
            <a:pPr lvl="1">
              <a:spcAft>
                <a:spcPts val="0"/>
              </a:spcAft>
            </a:pPr>
            <a:r>
              <a:rPr lang="en-US" sz="1800" dirty="0"/>
              <a:t>In the event of </a:t>
            </a:r>
            <a:r>
              <a:rPr lang="en-US" sz="1800" b="1" dirty="0"/>
              <a:t>any</a:t>
            </a:r>
            <a:r>
              <a:rPr lang="en-US" sz="1800" dirty="0"/>
              <a:t> kick to the head, the referee will immediately </a:t>
            </a:r>
            <a:r>
              <a:rPr lang="en-US" sz="1800" b="1" dirty="0"/>
              <a:t>call the tournament medical staff</a:t>
            </a:r>
            <a:r>
              <a:rPr lang="en-US" sz="1800" dirty="0"/>
              <a:t> to inspect the injured contestant, and declare “</a:t>
            </a:r>
            <a:r>
              <a:rPr lang="en-US" sz="1800" dirty="0" err="1"/>
              <a:t>Kye-shi</a:t>
            </a:r>
            <a:r>
              <a:rPr lang="en-US" sz="1800" dirty="0"/>
              <a:t>”</a:t>
            </a:r>
          </a:p>
          <a:p>
            <a:pPr lvl="1">
              <a:spcAft>
                <a:spcPts val="0"/>
              </a:spcAft>
            </a:pPr>
            <a:r>
              <a:rPr lang="en-US" sz="1800" dirty="0"/>
              <a:t>If, in the opinion of tournament medical staff, a competitor cannot continue because of a kick to the head, the </a:t>
            </a:r>
            <a:r>
              <a:rPr lang="en-US" sz="1800" b="1" dirty="0"/>
              <a:t>attacker </a:t>
            </a:r>
            <a:r>
              <a:rPr lang="en-US" sz="1800" dirty="0"/>
              <a:t>will be </a:t>
            </a:r>
            <a:r>
              <a:rPr lang="en-US" sz="1800" b="1" dirty="0"/>
              <a:t>disqualified</a:t>
            </a:r>
            <a:endParaRPr lang="en-US" sz="1800" dirty="0"/>
          </a:p>
          <a:p>
            <a:pPr lvl="1">
              <a:spcAft>
                <a:spcPts val="600"/>
              </a:spcAft>
            </a:pPr>
            <a:r>
              <a:rPr lang="en-US" sz="1800" dirty="0"/>
              <a:t>The decision whether a competitor is </a:t>
            </a:r>
            <a:r>
              <a:rPr lang="en-US" sz="1800" b="1" dirty="0"/>
              <a:t>able to continue </a:t>
            </a:r>
            <a:r>
              <a:rPr lang="en-US" sz="1800" dirty="0"/>
              <a:t>is made solely by the referee in consultation with the tournament medical staff </a:t>
            </a:r>
          </a:p>
        </p:txBody>
      </p:sp>
      <p:sp>
        <p:nvSpPr>
          <p:cNvPr id="154628" name="Date Placeholder 3"/>
          <p:cNvSpPr>
            <a:spLocks noGrp="1"/>
          </p:cNvSpPr>
          <p:nvPr>
            <p:ph type="dt" sz="quarter" idx="10"/>
          </p:nvPr>
        </p:nvSpPr>
        <p:spPr>
          <a:noFill/>
        </p:spPr>
        <p:txBody>
          <a:bodyPr/>
          <a:lstStyle/>
          <a:p>
            <a:fld id="{EDEFEDB0-5F73-164C-B168-CE291946618A}" type="datetime1">
              <a:rPr lang="en-US"/>
              <a:pPr/>
              <a:t>1/27/2020</a:t>
            </a:fld>
            <a:endParaRPr lang="en-US" dirty="0"/>
          </a:p>
        </p:txBody>
      </p:sp>
      <p:sp>
        <p:nvSpPr>
          <p:cNvPr id="154629" name="Slide Number Placeholder 4"/>
          <p:cNvSpPr>
            <a:spLocks noGrp="1"/>
          </p:cNvSpPr>
          <p:nvPr>
            <p:ph type="sldNum" sz="quarter" idx="11"/>
          </p:nvPr>
        </p:nvSpPr>
        <p:spPr>
          <a:noFill/>
        </p:spPr>
        <p:txBody>
          <a:bodyPr/>
          <a:lstStyle/>
          <a:p>
            <a:fld id="{3ABB468C-AAE8-6F4C-BFA5-D0E8ED145859}" type="slidenum">
              <a:rPr lang="en-US"/>
              <a:pPr/>
              <a:t>105</a:t>
            </a:fld>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dirty="0">
                <a:ea typeface="ＭＳ Ｐゴシック" pitchFamily="34" charset="-128"/>
                <a:cs typeface="ＭＳ Ｐゴシック" pitchFamily="34" charset="-128"/>
              </a:rPr>
              <a:t>No Head Contact Procedure</a:t>
            </a:r>
          </a:p>
        </p:txBody>
      </p:sp>
      <p:sp>
        <p:nvSpPr>
          <p:cNvPr id="156675" name="Content Placeholder 2"/>
          <p:cNvSpPr>
            <a:spLocks noGrp="1"/>
          </p:cNvSpPr>
          <p:nvPr>
            <p:ph idx="1"/>
          </p:nvPr>
        </p:nvSpPr>
        <p:spPr/>
        <p:txBody>
          <a:bodyPr/>
          <a:lstStyle/>
          <a:p>
            <a:pPr>
              <a:spcAft>
                <a:spcPts val="600"/>
              </a:spcAft>
            </a:pPr>
            <a:r>
              <a:rPr lang="en-US" sz="2200" dirty="0">
                <a:ea typeface="ＭＳ Ｐゴシック" pitchFamily="34" charset="-128"/>
                <a:cs typeface="ＭＳ Ｐゴシック" pitchFamily="34" charset="-128"/>
              </a:rPr>
              <a:t>Ages 7 &amp; Under (All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Ages 11 &amp; Under (Color Belts)</a:t>
            </a:r>
          </a:p>
          <a:p>
            <a:pPr>
              <a:spcAft>
                <a:spcPts val="0"/>
              </a:spcAft>
            </a:pPr>
            <a:r>
              <a:rPr lang="en-US" sz="1800" b="0" dirty="0">
                <a:ea typeface="ＭＳ Ｐゴシック" pitchFamily="34" charset="-128"/>
                <a:cs typeface="ＭＳ Ｐゴシック" pitchFamily="34" charset="-128"/>
              </a:rPr>
              <a:t>Inability to continue because of </a:t>
            </a:r>
            <a:r>
              <a:rPr lang="en-US" sz="1800" dirty="0">
                <a:ea typeface="ＭＳ Ｐゴシック" pitchFamily="34" charset="-128"/>
                <a:cs typeface="ＭＳ Ｐゴシック" pitchFamily="34" charset="-128"/>
              </a:rPr>
              <a:t>fright</a:t>
            </a:r>
            <a:r>
              <a:rPr lang="en-US" sz="1800" b="0" dirty="0">
                <a:ea typeface="ＭＳ Ｐゴシック" pitchFamily="34" charset="-128"/>
                <a:cs typeface="ＭＳ Ｐゴシック" pitchFamily="34" charset="-128"/>
              </a:rPr>
              <a:t>, </a:t>
            </a:r>
            <a:r>
              <a:rPr lang="en-US" sz="1800" dirty="0">
                <a:ea typeface="ＭＳ Ｐゴシック" pitchFamily="34" charset="-128"/>
                <a:cs typeface="ＭＳ Ｐゴシック" pitchFamily="34" charset="-128"/>
              </a:rPr>
              <a:t>crying </a:t>
            </a:r>
            <a:r>
              <a:rPr lang="en-US" sz="1800" b="0" dirty="0">
                <a:ea typeface="ＭＳ Ｐゴシック" pitchFamily="34" charset="-128"/>
                <a:cs typeface="ＭＳ Ｐゴシック" pitchFamily="34" charset="-128"/>
              </a:rPr>
              <a:t>or</a:t>
            </a:r>
            <a:r>
              <a:rPr lang="en-US" sz="1800" dirty="0">
                <a:ea typeface="ＭＳ Ｐゴシック" pitchFamily="34" charset="-128"/>
                <a:cs typeface="ＭＳ Ｐゴシック" pitchFamily="34" charset="-128"/>
              </a:rPr>
              <a:t> loss of will </a:t>
            </a:r>
            <a:r>
              <a:rPr lang="en-US" sz="1800" b="0" dirty="0">
                <a:ea typeface="ＭＳ Ｐゴシック" pitchFamily="34" charset="-128"/>
                <a:cs typeface="ＭＳ Ｐゴシック" pitchFamily="34" charset="-128"/>
              </a:rPr>
              <a:t>following a kick to the head does not constitute grounds for disqualification of the attacker</a:t>
            </a:r>
          </a:p>
          <a:p>
            <a:pPr>
              <a:spcAft>
                <a:spcPts val="0"/>
              </a:spcAft>
            </a:pPr>
            <a:r>
              <a:rPr lang="en-US" sz="1800" b="0" dirty="0">
                <a:ea typeface="ＭＳ Ｐゴシック" pitchFamily="34" charset="-128"/>
                <a:cs typeface="ＭＳ Ｐゴシック" pitchFamily="34" charset="-128"/>
              </a:rPr>
              <a:t>If a technique is directed at the head and </a:t>
            </a:r>
            <a:r>
              <a:rPr lang="en-US" sz="1800" dirty="0">
                <a:ea typeface="ＭＳ Ｐゴシック" pitchFamily="34" charset="-128"/>
                <a:cs typeface="ＭＳ Ｐゴシック" pitchFamily="34" charset="-128"/>
              </a:rPr>
              <a:t>does not make contact</a:t>
            </a:r>
            <a:r>
              <a:rPr lang="en-US" sz="1800" b="0" dirty="0">
                <a:ea typeface="ＭＳ Ｐゴシック" pitchFamily="34" charset="-128"/>
                <a:cs typeface="ＭＳ Ｐゴシック" pitchFamily="34" charset="-128"/>
              </a:rPr>
              <a:t>, the referee may give a </a:t>
            </a:r>
            <a:r>
              <a:rPr lang="en-US" sz="1800" dirty="0">
                <a:ea typeface="ＭＳ Ｐゴシック" pitchFamily="34" charset="-128"/>
                <a:cs typeface="ＭＳ Ｐゴシック" pitchFamily="34" charset="-128"/>
              </a:rPr>
              <a:t>verbal warning</a:t>
            </a:r>
            <a:r>
              <a:rPr lang="en-US" sz="1800" b="0" dirty="0">
                <a:ea typeface="ＭＳ Ｐゴシック" pitchFamily="34" charset="-128"/>
                <a:cs typeface="ＭＳ Ｐゴシック" pitchFamily="34" charset="-128"/>
              </a:rPr>
              <a:t>. Multiple instances of the same action may result in “Gam-jeom” penalty — or even disqualification — if the player continues to ignore the referee’s directives </a:t>
            </a:r>
          </a:p>
          <a:p>
            <a:pPr lvl="1">
              <a:spcAft>
                <a:spcPts val="0"/>
              </a:spcAft>
            </a:pPr>
            <a:r>
              <a:rPr lang="en-US" sz="1600" b="0" dirty="0">
                <a:ea typeface="ＭＳ Ｐゴシック" pitchFamily="34" charset="-128"/>
                <a:cs typeface="ＭＳ Ｐゴシック" pitchFamily="34" charset="-128"/>
              </a:rPr>
              <a:t>Before and during the match, referees should </a:t>
            </a:r>
            <a:r>
              <a:rPr lang="en-US" sz="1600" b="1" dirty="0">
                <a:ea typeface="ＭＳ Ｐゴシック" pitchFamily="34" charset="-128"/>
                <a:cs typeface="ＭＳ Ｐゴシック" pitchFamily="34" charset="-128"/>
              </a:rPr>
              <a:t>remind players and coaches</a:t>
            </a:r>
            <a:r>
              <a:rPr lang="en-US" sz="1600" b="0" dirty="0">
                <a:ea typeface="ＭＳ Ｐゴシック" pitchFamily="34" charset="-128"/>
                <a:cs typeface="ＭＳ Ｐゴシック" pitchFamily="34" charset="-128"/>
              </a:rPr>
              <a:t> that No Head Contact rules are in effect </a:t>
            </a:r>
          </a:p>
          <a:p>
            <a:pPr marL="0" indent="0">
              <a:buNone/>
            </a:pPr>
            <a:endParaRPr lang="en-US" sz="2000" b="0" dirty="0">
              <a:ea typeface="ＭＳ Ｐゴシック" pitchFamily="34" charset="-128"/>
              <a:cs typeface="ＭＳ Ｐゴシック" pitchFamily="34" charset="-128"/>
            </a:endParaRPr>
          </a:p>
        </p:txBody>
      </p:sp>
      <p:sp>
        <p:nvSpPr>
          <p:cNvPr id="156676" name="Date Placeholder 3"/>
          <p:cNvSpPr>
            <a:spLocks noGrp="1"/>
          </p:cNvSpPr>
          <p:nvPr>
            <p:ph type="dt" sz="quarter" idx="10"/>
          </p:nvPr>
        </p:nvSpPr>
        <p:spPr>
          <a:noFill/>
        </p:spPr>
        <p:txBody>
          <a:bodyPr/>
          <a:lstStyle/>
          <a:p>
            <a:fld id="{53B00C47-43CA-164C-8A15-CEBBCB828933}" type="datetime1">
              <a:rPr lang="en-US"/>
              <a:pPr/>
              <a:t>1/27/2020</a:t>
            </a:fld>
            <a:endParaRPr lang="en-US" dirty="0"/>
          </a:p>
        </p:txBody>
      </p:sp>
      <p:sp>
        <p:nvSpPr>
          <p:cNvPr id="156677" name="Slide Number Placeholder 4"/>
          <p:cNvSpPr>
            <a:spLocks noGrp="1"/>
          </p:cNvSpPr>
          <p:nvPr>
            <p:ph type="sldNum" sz="quarter" idx="11"/>
          </p:nvPr>
        </p:nvSpPr>
        <p:spPr>
          <a:noFill/>
        </p:spPr>
        <p:txBody>
          <a:bodyPr/>
          <a:lstStyle/>
          <a:p>
            <a:fld id="{DCB26F4D-74E8-ED4D-9261-824FFF7916E8}" type="slidenum">
              <a:rPr lang="en-US"/>
              <a:pPr/>
              <a:t>106</a:t>
            </a:fld>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dirty="0">
                <a:ea typeface="ＭＳ Ｐゴシック" pitchFamily="34" charset="-128"/>
                <a:cs typeface="ＭＳ Ｐゴシック" pitchFamily="34" charset="-128"/>
              </a:rPr>
              <a:t>Light Head Contact</a:t>
            </a:r>
          </a:p>
        </p:txBody>
      </p:sp>
      <p:sp>
        <p:nvSpPr>
          <p:cNvPr id="158723" name="Content Placeholder 2"/>
          <p:cNvSpPr>
            <a:spLocks noGrp="1"/>
          </p:cNvSpPr>
          <p:nvPr>
            <p:ph idx="1"/>
          </p:nvPr>
        </p:nvSpPr>
        <p:spPr>
          <a:xfrm>
            <a:off x="533400" y="1905000"/>
            <a:ext cx="8458200" cy="4495800"/>
          </a:xfrm>
        </p:spPr>
        <p:txBody>
          <a:bodyPr/>
          <a:lstStyle/>
          <a:p>
            <a:pPr>
              <a:spcAft>
                <a:spcPts val="0"/>
              </a:spcAft>
              <a:tabLst>
                <a:tab pos="2286000" algn="l"/>
              </a:tabLst>
            </a:pPr>
            <a:r>
              <a:rPr lang="en-US" sz="2200" dirty="0">
                <a:ea typeface="ＭＳ Ｐゴシック" pitchFamily="34" charset="-128"/>
                <a:cs typeface="ＭＳ Ｐゴシック" pitchFamily="34" charset="-128"/>
              </a:rPr>
              <a:t>Ages 8 – 11 	Black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Ages 12 – 14 	Cadet Division Grass Roots Black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	and Color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Ages 15 – 17 	Color Belts</a:t>
            </a:r>
          </a:p>
          <a:p>
            <a:pPr>
              <a:spcAft>
                <a:spcPts val="600"/>
              </a:spcAft>
              <a:tabLst>
                <a:tab pos="2286000" algn="l"/>
              </a:tabLst>
            </a:pPr>
            <a:r>
              <a:rPr lang="en-US" dirty="0">
                <a:ea typeface="ＭＳ Ｐゴシック" pitchFamily="34" charset="-128"/>
                <a:cs typeface="ＭＳ Ｐゴシック" pitchFamily="34" charset="-128"/>
              </a:rPr>
              <a:t>Ultras (33+)	Color Belts and Black Belts</a:t>
            </a:r>
            <a:endParaRPr lang="en-US" sz="2200" dirty="0">
              <a:ea typeface="ＭＳ Ｐゴシック" pitchFamily="34" charset="-128"/>
              <a:cs typeface="ＭＳ Ｐゴシック" pitchFamily="34" charset="-128"/>
            </a:endParaRPr>
          </a:p>
          <a:p>
            <a:pPr>
              <a:spcAft>
                <a:spcPts val="0"/>
              </a:spcAft>
              <a:tabLst>
                <a:tab pos="2286000" algn="l"/>
              </a:tabLst>
            </a:pPr>
            <a:r>
              <a:rPr lang="en-US" sz="2000" b="0" dirty="0">
                <a:ea typeface="ＭＳ Ｐゴシック" pitchFamily="34" charset="-128"/>
                <a:cs typeface="ＭＳ Ｐゴシック" pitchFamily="34" charset="-128"/>
              </a:rPr>
              <a:t>Competitors are allowed to kick to the head using light contact only</a:t>
            </a:r>
          </a:p>
          <a:p>
            <a:pPr>
              <a:tabLst>
                <a:tab pos="2286000" algn="l"/>
              </a:tabLst>
            </a:pPr>
            <a:r>
              <a:rPr lang="en-US" sz="2000" b="0" dirty="0">
                <a:ea typeface="ＭＳ Ｐゴシック" pitchFamily="34" charset="-128"/>
                <a:cs typeface="ＭＳ Ｐゴシック" pitchFamily="34" charset="-128"/>
              </a:rPr>
              <a:t>A competitor who executes a successful, </a:t>
            </a:r>
            <a:r>
              <a:rPr lang="en-US" sz="2000" dirty="0">
                <a:ea typeface="ＭＳ Ｐゴシック" pitchFamily="34" charset="-128"/>
                <a:cs typeface="ＭＳ Ｐゴシック" pitchFamily="34" charset="-128"/>
              </a:rPr>
              <a:t>light contact</a:t>
            </a:r>
            <a:r>
              <a:rPr lang="en-US" sz="2000" b="0" dirty="0">
                <a:ea typeface="ＭＳ Ｐゴシック" pitchFamily="34" charset="-128"/>
                <a:cs typeface="ＭＳ Ｐゴシック" pitchFamily="34" charset="-128"/>
              </a:rPr>
              <a:t> kick to the head shall be awarded three (3) points </a:t>
            </a:r>
          </a:p>
          <a:p>
            <a:pPr lvl="1">
              <a:spcAft>
                <a:spcPts val="0"/>
              </a:spcAft>
              <a:tabLst>
                <a:tab pos="2286000" algn="l"/>
              </a:tabLst>
            </a:pPr>
            <a:r>
              <a:rPr lang="en-US" sz="1800" b="1" dirty="0">
                <a:ea typeface="ＭＳ Ｐゴシック" pitchFamily="34" charset="-128"/>
                <a:cs typeface="ＭＳ Ｐゴシック" pitchFamily="34" charset="-128"/>
              </a:rPr>
              <a:t>No extra points for turning kick </a:t>
            </a:r>
            <a:r>
              <a:rPr lang="en-US" sz="1800" b="0" dirty="0">
                <a:ea typeface="ＭＳ Ｐゴシック" pitchFamily="34" charset="-128"/>
                <a:cs typeface="ＭＳ Ｐゴシック" pitchFamily="34" charset="-128"/>
              </a:rPr>
              <a:t>to head under Junior Safety rules</a:t>
            </a:r>
          </a:p>
          <a:p>
            <a:r>
              <a:rPr lang="en-US" sz="2000" dirty="0">
                <a:ea typeface="ＭＳ Ｐゴシック" pitchFamily="34" charset="-128"/>
                <a:cs typeface="ＭＳ Ｐゴシック" pitchFamily="34" charset="-128"/>
              </a:rPr>
              <a:t>Turning Kicks:</a:t>
            </a:r>
            <a:r>
              <a:rPr lang="en-US" sz="2000" b="0" dirty="0">
                <a:ea typeface="ＭＳ Ｐゴシック" pitchFamily="34" charset="-128"/>
                <a:cs typeface="ＭＳ Ｐゴシック" pitchFamily="34" charset="-128"/>
              </a:rPr>
              <a:t> </a:t>
            </a:r>
            <a:r>
              <a:rPr lang="en-US" sz="2000" dirty="0">
                <a:ea typeface="ＭＳ Ｐゴシック" pitchFamily="34" charset="-128"/>
                <a:cs typeface="ＭＳ Ｐゴシック" pitchFamily="34" charset="-128"/>
              </a:rPr>
              <a:t>Four </a:t>
            </a:r>
            <a:r>
              <a:rPr lang="en-US" sz="2000" b="0" dirty="0">
                <a:ea typeface="ＭＳ Ｐゴシック" pitchFamily="34" charset="-128"/>
                <a:cs typeface="ＭＳ Ｐゴシック" pitchFamily="34" charset="-128"/>
              </a:rPr>
              <a:t>points for successful turning kicks to the </a:t>
            </a:r>
            <a:r>
              <a:rPr lang="en-US" sz="2000" dirty="0">
                <a:ea typeface="ＭＳ Ｐゴシック" pitchFamily="34" charset="-128"/>
                <a:cs typeface="ＭＳ Ｐゴシック" pitchFamily="34" charset="-128"/>
              </a:rPr>
              <a:t>body</a:t>
            </a:r>
            <a:endParaRPr lang="en-US" sz="2000" b="0" dirty="0">
              <a:ea typeface="ＭＳ Ｐゴシック" pitchFamily="34" charset="-128"/>
              <a:cs typeface="ＭＳ Ｐゴシック" pitchFamily="34" charset="-128"/>
            </a:endParaRPr>
          </a:p>
          <a:p>
            <a:pPr>
              <a:buFont typeface="Wingdings" charset="2"/>
              <a:buNone/>
              <a:tabLst>
                <a:tab pos="2286000" algn="l"/>
              </a:tabLst>
            </a:pPr>
            <a:endParaRPr lang="en-US" sz="2000" b="0" dirty="0">
              <a:ea typeface="ＭＳ Ｐゴシック" pitchFamily="34" charset="-128"/>
              <a:cs typeface="ＭＳ Ｐゴシック" pitchFamily="34" charset="-128"/>
            </a:endParaRPr>
          </a:p>
        </p:txBody>
      </p:sp>
      <p:sp>
        <p:nvSpPr>
          <p:cNvPr id="158724" name="Date Placeholder 3"/>
          <p:cNvSpPr>
            <a:spLocks noGrp="1"/>
          </p:cNvSpPr>
          <p:nvPr>
            <p:ph type="dt" sz="quarter" idx="10"/>
          </p:nvPr>
        </p:nvSpPr>
        <p:spPr>
          <a:noFill/>
        </p:spPr>
        <p:txBody>
          <a:bodyPr/>
          <a:lstStyle/>
          <a:p>
            <a:fld id="{98B69C72-CDB0-3644-9CA1-64A836D36538}" type="datetime1">
              <a:rPr lang="en-US"/>
              <a:pPr/>
              <a:t>1/27/2020</a:t>
            </a:fld>
            <a:endParaRPr lang="en-US" dirty="0"/>
          </a:p>
        </p:txBody>
      </p:sp>
      <p:sp>
        <p:nvSpPr>
          <p:cNvPr id="158725" name="Slide Number Placeholder 4"/>
          <p:cNvSpPr>
            <a:spLocks noGrp="1"/>
          </p:cNvSpPr>
          <p:nvPr>
            <p:ph type="sldNum" sz="quarter" idx="11"/>
          </p:nvPr>
        </p:nvSpPr>
        <p:spPr>
          <a:noFill/>
        </p:spPr>
        <p:txBody>
          <a:bodyPr/>
          <a:lstStyle/>
          <a:p>
            <a:fld id="{6339D984-429D-2649-BD83-471FC3572696}" type="slidenum">
              <a:rPr lang="en-US"/>
              <a:pPr/>
              <a:t>107</a:t>
            </a:fld>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dirty="0">
                <a:ea typeface="ＭＳ Ｐゴシック" pitchFamily="34" charset="-128"/>
                <a:cs typeface="ＭＳ Ｐゴシック" pitchFamily="34" charset="-128"/>
              </a:rPr>
              <a:t>Light Head Contact Procedure</a:t>
            </a:r>
          </a:p>
        </p:txBody>
      </p:sp>
      <p:sp>
        <p:nvSpPr>
          <p:cNvPr id="160772" name="Date Placeholder 3"/>
          <p:cNvSpPr>
            <a:spLocks noGrp="1"/>
          </p:cNvSpPr>
          <p:nvPr>
            <p:ph type="dt" sz="quarter" idx="10"/>
          </p:nvPr>
        </p:nvSpPr>
        <p:spPr>
          <a:noFill/>
        </p:spPr>
        <p:txBody>
          <a:bodyPr/>
          <a:lstStyle/>
          <a:p>
            <a:fld id="{3389EE5C-DCCF-5C48-96C6-E55E6CCC1CBE}" type="datetime1">
              <a:rPr lang="en-US"/>
              <a:pPr/>
              <a:t>1/27/2020</a:t>
            </a:fld>
            <a:endParaRPr lang="en-US" dirty="0"/>
          </a:p>
        </p:txBody>
      </p:sp>
      <p:sp>
        <p:nvSpPr>
          <p:cNvPr id="160773" name="Slide Number Placeholder 4"/>
          <p:cNvSpPr>
            <a:spLocks noGrp="1"/>
          </p:cNvSpPr>
          <p:nvPr>
            <p:ph type="sldNum" sz="quarter" idx="11"/>
          </p:nvPr>
        </p:nvSpPr>
        <p:spPr>
          <a:noFill/>
        </p:spPr>
        <p:txBody>
          <a:bodyPr/>
          <a:lstStyle/>
          <a:p>
            <a:fld id="{2D9BD99D-8384-284F-AD2F-EB0CDC07E7ED}" type="slidenum">
              <a:rPr lang="en-US"/>
              <a:pPr/>
              <a:t>108</a:t>
            </a:fld>
            <a:endParaRPr lang="en-US" dirty="0"/>
          </a:p>
        </p:txBody>
      </p:sp>
      <p:sp>
        <p:nvSpPr>
          <p:cNvPr id="6" name="Content Placeholder 5"/>
          <p:cNvSpPr>
            <a:spLocks noGrp="1"/>
          </p:cNvSpPr>
          <p:nvPr>
            <p:ph idx="1"/>
          </p:nvPr>
        </p:nvSpPr>
        <p:spPr/>
        <p:txBody>
          <a:bodyPr/>
          <a:lstStyle/>
          <a:p>
            <a:r>
              <a:rPr lang="en-US" sz="1800" b="0" dirty="0"/>
              <a:t>If a competitor executes a kick to the head that is deemed by the referee to be </a:t>
            </a:r>
            <a:r>
              <a:rPr lang="en-US" sz="1800" dirty="0"/>
              <a:t>more than light contact</a:t>
            </a:r>
            <a:r>
              <a:rPr lang="en-US" sz="1800" b="0" dirty="0"/>
              <a:t>, he/she will be given a </a:t>
            </a:r>
            <a:br>
              <a:rPr lang="en-US" sz="1800" b="0" dirty="0"/>
            </a:br>
            <a:r>
              <a:rPr lang="en-US" sz="1800" b="0" dirty="0"/>
              <a:t>“Gam-jeom” penalty </a:t>
            </a:r>
          </a:p>
          <a:p>
            <a:pPr lvl="1"/>
            <a:r>
              <a:rPr lang="en-US" sz="1600" dirty="0"/>
              <a:t>T</a:t>
            </a:r>
            <a:r>
              <a:rPr lang="en-US" sz="1600" b="0" dirty="0"/>
              <a:t>he referee will immediately call </a:t>
            </a:r>
            <a:r>
              <a:rPr lang="en-US" sz="1600" b="1" dirty="0"/>
              <a:t>“Kal-yeo,”</a:t>
            </a:r>
            <a:r>
              <a:rPr lang="en-US" sz="1600" b="0" dirty="0"/>
              <a:t> summon the </a:t>
            </a:r>
            <a:r>
              <a:rPr lang="en-US" sz="1600" b="1" dirty="0"/>
              <a:t>tournament medical staff</a:t>
            </a:r>
            <a:r>
              <a:rPr lang="en-US" sz="1600" b="0" dirty="0"/>
              <a:t> to inspect the </a:t>
            </a:r>
            <a:r>
              <a:rPr lang="en-US" sz="1600" dirty="0"/>
              <a:t>contestant, and then </a:t>
            </a:r>
            <a:r>
              <a:rPr lang="en-US" sz="1600" b="1" dirty="0"/>
              <a:t>“</a:t>
            </a:r>
            <a:r>
              <a:rPr lang="en-US" sz="1600" b="1" dirty="0" err="1"/>
              <a:t>Kye-shi</a:t>
            </a:r>
            <a:r>
              <a:rPr lang="en-US" sz="1600" b="1" dirty="0"/>
              <a:t>”</a:t>
            </a:r>
            <a:endParaRPr lang="en-US" sz="1600" b="0" dirty="0"/>
          </a:p>
          <a:p>
            <a:pPr lvl="1"/>
            <a:r>
              <a:rPr lang="en-US" sz="1600" dirty="0"/>
              <a:t>T</a:t>
            </a:r>
            <a:r>
              <a:rPr lang="en-US" sz="1600" b="0" dirty="0"/>
              <a:t>he referee </a:t>
            </a:r>
            <a:r>
              <a:rPr lang="en-US" sz="1600" dirty="0"/>
              <a:t>will declare a </a:t>
            </a:r>
            <a:r>
              <a:rPr lang="en-US" sz="1600" b="1" dirty="0"/>
              <a:t>“Gam-</a:t>
            </a:r>
            <a:r>
              <a:rPr lang="en-US" sz="1600" b="1" dirty="0" err="1"/>
              <a:t>jeom</a:t>
            </a:r>
            <a:r>
              <a:rPr lang="en-US" sz="1600" b="1" dirty="0"/>
              <a:t>” penalty</a:t>
            </a:r>
            <a:r>
              <a:rPr lang="en-US" sz="1600" dirty="0"/>
              <a:t>, using </a:t>
            </a:r>
            <a:r>
              <a:rPr lang="en-US" sz="1600" b="1" dirty="0"/>
              <a:t>hand signal</a:t>
            </a:r>
            <a:r>
              <a:rPr lang="en-US" sz="1600" dirty="0"/>
              <a:t> for “misconduct” (finger to lips), and then </a:t>
            </a:r>
            <a:r>
              <a:rPr lang="en-US" sz="1600" b="1" dirty="0"/>
              <a:t>invalidate any points </a:t>
            </a:r>
            <a:r>
              <a:rPr lang="en-US" sz="1600" b="0" dirty="0"/>
              <a:t>that have been awarded for the technique</a:t>
            </a:r>
          </a:p>
          <a:p>
            <a:pPr lvl="1"/>
            <a:r>
              <a:rPr lang="en-US" sz="1600" dirty="0"/>
              <a:t>I</a:t>
            </a:r>
            <a:r>
              <a:rPr lang="en-US" sz="1600" b="0" dirty="0"/>
              <a:t>f, in the opinion of the tournament medical staff, the competitor cannot continue </a:t>
            </a:r>
            <a:r>
              <a:rPr lang="en-US" sz="1600" b="1" dirty="0"/>
              <a:t>because of excessive contact to the head</a:t>
            </a:r>
            <a:r>
              <a:rPr lang="en-US" sz="1600" b="0" dirty="0"/>
              <a:t>, the attacker will be </a:t>
            </a:r>
            <a:r>
              <a:rPr lang="en-US" sz="1600" b="1" dirty="0"/>
              <a:t>disqualified</a:t>
            </a:r>
            <a:endParaRPr lang="en-US" sz="1600" b="0" dirty="0"/>
          </a:p>
          <a:p>
            <a:pPr lvl="1"/>
            <a:r>
              <a:rPr lang="en-US" sz="1600" dirty="0"/>
              <a:t>T</a:t>
            </a:r>
            <a:r>
              <a:rPr lang="en-US" sz="1600" b="0" dirty="0"/>
              <a:t>he decision whether a competitor is </a:t>
            </a:r>
            <a:r>
              <a:rPr lang="en-US" sz="1600" b="1" dirty="0"/>
              <a:t>able to continue</a:t>
            </a:r>
            <a:r>
              <a:rPr lang="en-US" sz="1600" b="0" dirty="0"/>
              <a:t> is made solely by the referee in consultation with the tournament medical staff </a:t>
            </a:r>
          </a:p>
          <a:p>
            <a:r>
              <a:rPr lang="en-US" sz="1800" b="0" dirty="0"/>
              <a:t>If an athlete is determined as not able to continue by medical during the match, they may not compete for the remainder of the event.</a:t>
            </a:r>
          </a:p>
          <a:p>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ea typeface="ＭＳ Ｐゴシック" pitchFamily="34" charset="-128"/>
                <a:cs typeface="ＭＳ Ｐゴシック" pitchFamily="34" charset="-128"/>
              </a:rPr>
              <a:t>More Qualities of a Good Referee</a:t>
            </a:r>
          </a:p>
        </p:txBody>
      </p:sp>
      <p:sp>
        <p:nvSpPr>
          <p:cNvPr id="20483" name="Content Placeholder 2"/>
          <p:cNvSpPr>
            <a:spLocks noGrp="1"/>
          </p:cNvSpPr>
          <p:nvPr>
            <p:ph idx="1"/>
          </p:nvPr>
        </p:nvSpPr>
        <p:spPr/>
        <p:txBody>
          <a:bodyPr/>
          <a:lstStyle/>
          <a:p>
            <a:pPr marL="231775" lvl="1" indent="-231775">
              <a:spcAft>
                <a:spcPts val="0"/>
              </a:spcAft>
              <a:tabLst>
                <a:tab pos="231775" algn="l"/>
              </a:tabLst>
            </a:pPr>
            <a:r>
              <a:rPr lang="en-US" dirty="0"/>
              <a:t>Excellent communication skills</a:t>
            </a:r>
          </a:p>
          <a:p>
            <a:pPr marL="231775" lvl="1" indent="-231775">
              <a:spcAft>
                <a:spcPts val="0"/>
              </a:spcAft>
              <a:tabLst>
                <a:tab pos="231775" algn="l"/>
              </a:tabLst>
            </a:pPr>
            <a:r>
              <a:rPr lang="en-US" dirty="0"/>
              <a:t>Ability to observe what’s happening</a:t>
            </a:r>
          </a:p>
          <a:p>
            <a:pPr marL="231775" lvl="1" indent="-231775">
              <a:spcAft>
                <a:spcPts val="0"/>
              </a:spcAft>
              <a:tabLst>
                <a:tab pos="231775" algn="l"/>
              </a:tabLst>
            </a:pPr>
            <a:r>
              <a:rPr lang="en-US" dirty="0"/>
              <a:t>Respect for</a:t>
            </a:r>
          </a:p>
          <a:p>
            <a:pPr marL="631825" lvl="2" indent="-231775">
              <a:spcAft>
                <a:spcPts val="0"/>
              </a:spcAft>
              <a:tabLst>
                <a:tab pos="231775" algn="l"/>
              </a:tabLst>
            </a:pPr>
            <a:r>
              <a:rPr lang="en-US" sz="2000" dirty="0">
                <a:ea typeface="ヒラギノ角ゴ Pro W3" charset="-128"/>
                <a:cs typeface="ヒラギノ角ゴ Pro W3" charset="-128"/>
              </a:rPr>
              <a:t>Players</a:t>
            </a:r>
          </a:p>
          <a:p>
            <a:pPr marL="631825" lvl="2" indent="-231775">
              <a:spcAft>
                <a:spcPts val="0"/>
              </a:spcAft>
              <a:tabLst>
                <a:tab pos="231775" algn="l"/>
              </a:tabLst>
            </a:pPr>
            <a:r>
              <a:rPr lang="en-US" sz="2000" dirty="0">
                <a:ea typeface="ヒラギノ角ゴ Pro W3" charset="-128"/>
                <a:cs typeface="ヒラギノ角ゴ Pro W3" charset="-128"/>
              </a:rPr>
              <a:t>Coaches</a:t>
            </a:r>
          </a:p>
          <a:p>
            <a:pPr marL="631825" lvl="2" indent="-231775">
              <a:spcAft>
                <a:spcPts val="0"/>
              </a:spcAft>
              <a:tabLst>
                <a:tab pos="231775" algn="l"/>
              </a:tabLst>
            </a:pPr>
            <a:r>
              <a:rPr lang="en-US" sz="2000" dirty="0">
                <a:ea typeface="ヒラギノ角ゴ Pro W3" charset="-128"/>
                <a:cs typeface="ヒラギノ角ゴ Pro W3" charset="-128"/>
              </a:rPr>
              <a:t>Tournament staff — volunteers, medical, security, Organizing Committee</a:t>
            </a:r>
          </a:p>
          <a:p>
            <a:pPr marL="631825" lvl="2" indent="-231775">
              <a:spcAft>
                <a:spcPts val="0"/>
              </a:spcAft>
              <a:tabLst>
                <a:tab pos="231775" algn="l"/>
              </a:tabLst>
            </a:pPr>
            <a:r>
              <a:rPr lang="en-US" sz="2000" dirty="0">
                <a:ea typeface="ヒラギノ角ゴ Pro W3" charset="-128"/>
                <a:cs typeface="ヒラギノ角ゴ Pro W3" charset="-128"/>
              </a:rPr>
              <a:t>Fellow referees</a:t>
            </a:r>
          </a:p>
          <a:p>
            <a:pPr marL="231775" lvl="1" indent="-231775">
              <a:spcAft>
                <a:spcPts val="0"/>
              </a:spcAft>
              <a:tabLst>
                <a:tab pos="231775" algn="l"/>
              </a:tabLst>
            </a:pPr>
            <a:r>
              <a:rPr lang="en-US" dirty="0"/>
              <a:t>Sense of teamwork</a:t>
            </a:r>
          </a:p>
          <a:p>
            <a:pPr marL="231775" lvl="1" indent="-231775">
              <a:spcAft>
                <a:spcPts val="0"/>
              </a:spcAft>
              <a:tabLst>
                <a:tab pos="231775" algn="l"/>
              </a:tabLst>
            </a:pPr>
            <a:r>
              <a:rPr lang="en-US" dirty="0"/>
              <a:t>Good physical condition</a:t>
            </a:r>
          </a:p>
          <a:p>
            <a:pPr>
              <a:tabLst>
                <a:tab pos="231775" algn="l"/>
              </a:tabLst>
            </a:pPr>
            <a:endParaRPr lang="en-US" dirty="0">
              <a:ea typeface="ＭＳ Ｐゴシック" pitchFamily="34" charset="-128"/>
              <a:cs typeface="ＭＳ Ｐゴシック" pitchFamily="34" charset="-128"/>
            </a:endParaRPr>
          </a:p>
        </p:txBody>
      </p:sp>
      <p:sp>
        <p:nvSpPr>
          <p:cNvPr id="20484" name="Date Placeholder 3"/>
          <p:cNvSpPr>
            <a:spLocks noGrp="1"/>
          </p:cNvSpPr>
          <p:nvPr>
            <p:ph type="dt" sz="quarter" idx="10"/>
          </p:nvPr>
        </p:nvSpPr>
        <p:spPr>
          <a:noFill/>
        </p:spPr>
        <p:txBody>
          <a:bodyPr/>
          <a:lstStyle/>
          <a:p>
            <a:fld id="{D16B4661-918B-294D-939C-6DF1E17CBF2D}" type="datetime1">
              <a:rPr lang="en-US"/>
              <a:pPr/>
              <a:t>1/27/2020</a:t>
            </a:fld>
            <a:endParaRPr lang="en-US" dirty="0"/>
          </a:p>
        </p:txBody>
      </p:sp>
      <p:sp>
        <p:nvSpPr>
          <p:cNvPr id="20485" name="Slide Number Placeholder 4"/>
          <p:cNvSpPr>
            <a:spLocks noGrp="1"/>
          </p:cNvSpPr>
          <p:nvPr>
            <p:ph type="sldNum" sz="quarter" idx="11"/>
          </p:nvPr>
        </p:nvSpPr>
        <p:spPr>
          <a:noFill/>
        </p:spPr>
        <p:txBody>
          <a:bodyPr/>
          <a:lstStyle/>
          <a:p>
            <a:fld id="{E72EB6FD-37CD-7A46-80FD-29EBB9C1C5DF}" type="slidenum">
              <a:rPr lang="en-US"/>
              <a:pPr/>
              <a:t>10</a:t>
            </a:fld>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dirty="0">
                <a:ea typeface="ＭＳ Ｐゴシック" pitchFamily="34" charset="-128"/>
                <a:cs typeface="ＭＳ Ｐゴシック" pitchFamily="34" charset="-128"/>
              </a:rPr>
              <a:t>Light Head Contact Procedure</a:t>
            </a:r>
          </a:p>
        </p:txBody>
      </p:sp>
      <p:sp>
        <p:nvSpPr>
          <p:cNvPr id="161796" name="Date Placeholder 3"/>
          <p:cNvSpPr>
            <a:spLocks noGrp="1"/>
          </p:cNvSpPr>
          <p:nvPr>
            <p:ph type="dt" sz="quarter" idx="10"/>
          </p:nvPr>
        </p:nvSpPr>
        <p:spPr>
          <a:noFill/>
        </p:spPr>
        <p:txBody>
          <a:bodyPr/>
          <a:lstStyle/>
          <a:p>
            <a:fld id="{7E684267-B525-404C-8D74-F166DCB72A5A}" type="datetime1">
              <a:rPr lang="en-US"/>
              <a:pPr/>
              <a:t>1/27/2020</a:t>
            </a:fld>
            <a:endParaRPr lang="en-US" dirty="0"/>
          </a:p>
        </p:txBody>
      </p:sp>
      <p:sp>
        <p:nvSpPr>
          <p:cNvPr id="161797" name="Slide Number Placeholder 4"/>
          <p:cNvSpPr>
            <a:spLocks noGrp="1"/>
          </p:cNvSpPr>
          <p:nvPr>
            <p:ph type="sldNum" sz="quarter" idx="11"/>
          </p:nvPr>
        </p:nvSpPr>
        <p:spPr>
          <a:noFill/>
        </p:spPr>
        <p:txBody>
          <a:bodyPr/>
          <a:lstStyle/>
          <a:p>
            <a:fld id="{5D2191B4-4EC2-CA46-8124-4B367D4E00F5}" type="slidenum">
              <a:rPr lang="en-US"/>
              <a:pPr/>
              <a:t>109</a:t>
            </a:fld>
            <a:endParaRPr lang="en-US" dirty="0"/>
          </a:p>
        </p:txBody>
      </p:sp>
      <p:sp>
        <p:nvSpPr>
          <p:cNvPr id="6" name="Content Placeholder 5"/>
          <p:cNvSpPr>
            <a:spLocks noGrp="1"/>
          </p:cNvSpPr>
          <p:nvPr>
            <p:ph idx="1"/>
          </p:nvPr>
        </p:nvSpPr>
        <p:spPr/>
        <p:txBody>
          <a:bodyPr/>
          <a:lstStyle/>
          <a:p>
            <a:pPr>
              <a:spcAft>
                <a:spcPts val="600"/>
              </a:spcAft>
            </a:pPr>
            <a:r>
              <a:rPr lang="en-US" sz="1800" dirty="0">
                <a:ea typeface="ＭＳ Ｐゴシック" pitchFamily="34" charset="-128"/>
                <a:cs typeface="ＭＳ Ｐゴシック" pitchFamily="34" charset="-128"/>
              </a:rPr>
              <a:t>Don’t be shy about calling Gam-jeom for excessive contact!</a:t>
            </a:r>
            <a:r>
              <a:rPr lang="en-US" sz="1800" b="0" dirty="0">
                <a:ea typeface="ＭＳ Ｐゴシック" pitchFamily="34" charset="-128"/>
                <a:cs typeface="ＭＳ Ｐゴシック" pitchFamily="34" charset="-128"/>
              </a:rPr>
              <a:t> </a:t>
            </a:r>
            <a:br>
              <a:rPr lang="en-US" sz="1800" b="0" dirty="0">
                <a:ea typeface="ＭＳ Ｐゴシック" pitchFamily="34" charset="-128"/>
                <a:cs typeface="ＭＳ Ｐゴシック" pitchFamily="34" charset="-128"/>
              </a:rPr>
            </a:br>
            <a:r>
              <a:rPr lang="en-US" sz="1800" b="0" dirty="0">
                <a:ea typeface="ＭＳ Ｐゴシック" pitchFamily="34" charset="-128"/>
                <a:cs typeface="ＭＳ Ｐゴシック" pitchFamily="34" charset="-128"/>
              </a:rPr>
              <a:t>Better to give penalty early than to risk injury and disqualification later</a:t>
            </a:r>
          </a:p>
          <a:p>
            <a:pPr>
              <a:spcAft>
                <a:spcPts val="600"/>
              </a:spcAft>
            </a:pPr>
            <a:r>
              <a:rPr lang="en-US" sz="1800" b="0" dirty="0">
                <a:ea typeface="ＭＳ Ｐゴシック" pitchFamily="34" charset="-128"/>
                <a:cs typeface="ＭＳ Ｐゴシック" pitchFamily="34" charset="-128"/>
              </a:rPr>
              <a:t>Inability to continue because of </a:t>
            </a:r>
            <a:r>
              <a:rPr lang="en-US" sz="1800" dirty="0">
                <a:ea typeface="ＭＳ Ｐゴシック" pitchFamily="34" charset="-128"/>
                <a:cs typeface="ＭＳ Ｐゴシック" pitchFamily="34" charset="-128"/>
              </a:rPr>
              <a:t>fright</a:t>
            </a:r>
            <a:r>
              <a:rPr lang="en-US" sz="1800" b="0" dirty="0">
                <a:ea typeface="ＭＳ Ｐゴシック" pitchFamily="34" charset="-128"/>
                <a:cs typeface="ＭＳ Ｐゴシック" pitchFamily="34" charset="-128"/>
              </a:rPr>
              <a:t>, </a:t>
            </a:r>
            <a:r>
              <a:rPr lang="en-US" sz="1800" dirty="0">
                <a:ea typeface="ＭＳ Ｐゴシック" pitchFamily="34" charset="-128"/>
                <a:cs typeface="ＭＳ Ｐゴシック" pitchFamily="34" charset="-128"/>
              </a:rPr>
              <a:t>crying </a:t>
            </a:r>
            <a:r>
              <a:rPr lang="en-US" sz="1800" b="0" dirty="0">
                <a:ea typeface="ＭＳ Ｐゴシック" pitchFamily="34" charset="-128"/>
                <a:cs typeface="ＭＳ Ｐゴシック" pitchFamily="34" charset="-128"/>
              </a:rPr>
              <a:t>or</a:t>
            </a:r>
            <a:r>
              <a:rPr lang="en-US" sz="1800" dirty="0">
                <a:ea typeface="ＭＳ Ｐゴシック" pitchFamily="34" charset="-128"/>
                <a:cs typeface="ＭＳ Ｐゴシック" pitchFamily="34" charset="-128"/>
              </a:rPr>
              <a:t> loss of will </a:t>
            </a:r>
            <a:r>
              <a:rPr lang="en-US" sz="1800" b="0" dirty="0">
                <a:ea typeface="ＭＳ Ｐゴシック" pitchFamily="34" charset="-128"/>
                <a:cs typeface="ＭＳ Ｐゴシック" pitchFamily="34" charset="-128"/>
              </a:rPr>
              <a:t>following a kick to the head does not constitute grounds for disqualification of the attacker</a:t>
            </a:r>
          </a:p>
          <a:p>
            <a:pPr>
              <a:spcAft>
                <a:spcPts val="0"/>
              </a:spcAft>
            </a:pPr>
            <a:r>
              <a:rPr lang="en-US" sz="1800" b="0" dirty="0">
                <a:ea typeface="ＭＳ Ｐゴシック" pitchFamily="34" charset="-128"/>
                <a:cs typeface="ＭＳ Ｐゴシック" pitchFamily="34" charset="-128"/>
              </a:rPr>
              <a:t>If the referee sees that a player is directing </a:t>
            </a:r>
            <a:r>
              <a:rPr lang="en-US" sz="1800" dirty="0">
                <a:ea typeface="ＭＳ Ｐゴシック" pitchFamily="34" charset="-128"/>
                <a:cs typeface="ＭＳ Ｐゴシック" pitchFamily="34" charset="-128"/>
              </a:rPr>
              <a:t>excessively forceful techniques</a:t>
            </a:r>
            <a:r>
              <a:rPr lang="en-US" sz="1800" b="0" dirty="0">
                <a:ea typeface="ＭＳ Ｐゴシック" pitchFamily="34" charset="-128"/>
                <a:cs typeface="ＭＳ Ｐゴシック" pitchFamily="34" charset="-128"/>
              </a:rPr>
              <a:t> to the head area,</a:t>
            </a:r>
            <a:r>
              <a:rPr lang="en-US" sz="1800" dirty="0">
                <a:ea typeface="ＭＳ Ｐゴシック" pitchFamily="34" charset="-128"/>
                <a:cs typeface="ＭＳ Ｐゴシック" pitchFamily="34" charset="-128"/>
              </a:rPr>
              <a:t> even if the foot does not make contact</a:t>
            </a:r>
            <a:r>
              <a:rPr lang="en-US" sz="1800" b="0" dirty="0">
                <a:ea typeface="ＭＳ Ｐゴシック" pitchFamily="34" charset="-128"/>
                <a:cs typeface="ＭＳ Ｐゴシック" pitchFamily="34" charset="-128"/>
              </a:rPr>
              <a:t>, the referee may give a </a:t>
            </a:r>
            <a:r>
              <a:rPr lang="en-US" sz="1800" dirty="0">
                <a:ea typeface="ＭＳ Ｐゴシック" pitchFamily="34" charset="-128"/>
                <a:cs typeface="ＭＳ Ｐゴシック" pitchFamily="34" charset="-128"/>
              </a:rPr>
              <a:t>verbal warning</a:t>
            </a:r>
            <a:endParaRPr lang="en-US" sz="1800" b="0" dirty="0">
              <a:ea typeface="ＭＳ Ｐゴシック" pitchFamily="34" charset="-128"/>
              <a:cs typeface="ＭＳ Ｐゴシック" pitchFamily="34" charset="-128"/>
            </a:endParaRPr>
          </a:p>
          <a:p>
            <a:pPr lvl="1">
              <a:spcAft>
                <a:spcPts val="600"/>
              </a:spcAft>
            </a:pPr>
            <a:r>
              <a:rPr lang="en-US" sz="1600" dirty="0">
                <a:ea typeface="ＭＳ Ｐゴシック" pitchFamily="34" charset="-128"/>
                <a:cs typeface="ＭＳ Ｐゴシック" pitchFamily="34" charset="-128"/>
              </a:rPr>
              <a:t>M</a:t>
            </a:r>
            <a:r>
              <a:rPr lang="en-US" sz="1600" b="0" dirty="0">
                <a:ea typeface="ＭＳ Ｐゴシック" pitchFamily="34" charset="-128"/>
                <a:cs typeface="ＭＳ Ｐゴシック" pitchFamily="34" charset="-128"/>
              </a:rPr>
              <a:t>ultiple instances of the same action may result in “Gam-jeom” penalty — or even disqualification — if the player continues to ignore the referee’s directives </a:t>
            </a:r>
          </a:p>
          <a:p>
            <a:pPr>
              <a:spcAft>
                <a:spcPts val="600"/>
              </a:spcAft>
            </a:pPr>
            <a:r>
              <a:rPr lang="en-US" sz="1800" b="0" dirty="0">
                <a:ea typeface="ＭＳ Ｐゴシック" pitchFamily="34" charset="-128"/>
                <a:cs typeface="ＭＳ Ｐゴシック" pitchFamily="34" charset="-128"/>
              </a:rPr>
              <a:t>Before and during the match, referees should </a:t>
            </a:r>
            <a:r>
              <a:rPr lang="en-US" sz="1800" dirty="0">
                <a:ea typeface="ＭＳ Ｐゴシック" pitchFamily="34" charset="-128"/>
                <a:cs typeface="ＭＳ Ｐゴシック" pitchFamily="34" charset="-128"/>
              </a:rPr>
              <a:t>remind </a:t>
            </a:r>
            <a:r>
              <a:rPr lang="en-US" sz="1800" b="0" dirty="0">
                <a:ea typeface="ＭＳ Ｐゴシック" pitchFamily="34" charset="-128"/>
                <a:cs typeface="ＭＳ Ｐゴシック" pitchFamily="34" charset="-128"/>
              </a:rPr>
              <a:t>players and coaches that Light Head Contact rules are in effect </a:t>
            </a:r>
          </a:p>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dirty="0">
                <a:ea typeface="ＭＳ Ｐゴシック" pitchFamily="34" charset="-128"/>
                <a:cs typeface="ＭＳ Ｐゴシック" pitchFamily="34" charset="-128"/>
              </a:rPr>
              <a:t>Light Head Contact Explanation </a:t>
            </a:r>
          </a:p>
        </p:txBody>
      </p:sp>
      <p:sp>
        <p:nvSpPr>
          <p:cNvPr id="161796" name="Date Placeholder 3"/>
          <p:cNvSpPr>
            <a:spLocks noGrp="1"/>
          </p:cNvSpPr>
          <p:nvPr>
            <p:ph type="dt" sz="quarter" idx="10"/>
          </p:nvPr>
        </p:nvSpPr>
        <p:spPr>
          <a:noFill/>
        </p:spPr>
        <p:txBody>
          <a:bodyPr/>
          <a:lstStyle/>
          <a:p>
            <a:fld id="{7E684267-B525-404C-8D74-F166DCB72A5A}" type="datetime1">
              <a:rPr lang="en-US"/>
              <a:pPr/>
              <a:t>1/27/2020</a:t>
            </a:fld>
            <a:endParaRPr lang="en-US" dirty="0"/>
          </a:p>
        </p:txBody>
      </p:sp>
      <p:sp>
        <p:nvSpPr>
          <p:cNvPr id="161797" name="Slide Number Placeholder 4"/>
          <p:cNvSpPr>
            <a:spLocks noGrp="1"/>
          </p:cNvSpPr>
          <p:nvPr>
            <p:ph type="sldNum" sz="quarter" idx="11"/>
          </p:nvPr>
        </p:nvSpPr>
        <p:spPr>
          <a:noFill/>
        </p:spPr>
        <p:txBody>
          <a:bodyPr/>
          <a:lstStyle/>
          <a:p>
            <a:fld id="{5D2191B4-4EC2-CA46-8124-4B367D4E00F5}" type="slidenum">
              <a:rPr lang="en-US"/>
              <a:pPr/>
              <a:t>110</a:t>
            </a:fld>
            <a:endParaRPr lang="en-US" dirty="0"/>
          </a:p>
        </p:txBody>
      </p:sp>
      <p:sp>
        <p:nvSpPr>
          <p:cNvPr id="6" name="Content Placeholder 5"/>
          <p:cNvSpPr>
            <a:spLocks noGrp="1"/>
          </p:cNvSpPr>
          <p:nvPr>
            <p:ph idx="1"/>
          </p:nvPr>
        </p:nvSpPr>
        <p:spPr/>
        <p:txBody>
          <a:bodyPr/>
          <a:lstStyle/>
          <a:p>
            <a:r>
              <a:rPr lang="en-US" sz="2000" b="0" dirty="0"/>
              <a:t>The degree of allowable contact does </a:t>
            </a:r>
            <a:r>
              <a:rPr lang="en-US" sz="2000" dirty="0"/>
              <a:t>NOT </a:t>
            </a:r>
            <a:r>
              <a:rPr lang="en-US" sz="2000" b="0" dirty="0"/>
              <a:t>increase according to the </a:t>
            </a:r>
            <a:r>
              <a:rPr lang="en-US" sz="2000" dirty="0"/>
              <a:t>age</a:t>
            </a:r>
            <a:r>
              <a:rPr lang="en-US" sz="2000" b="0" dirty="0"/>
              <a:t>, </a:t>
            </a:r>
            <a:r>
              <a:rPr lang="en-US" sz="2000" dirty="0"/>
              <a:t>gender</a:t>
            </a:r>
            <a:r>
              <a:rPr lang="en-US" sz="2000" b="0" dirty="0"/>
              <a:t>, </a:t>
            </a:r>
            <a:r>
              <a:rPr lang="en-US" sz="2000" dirty="0"/>
              <a:t>size </a:t>
            </a:r>
            <a:r>
              <a:rPr lang="en-US" sz="2000" b="0" dirty="0"/>
              <a:t>or </a:t>
            </a:r>
            <a:r>
              <a:rPr lang="en-US" sz="2000" dirty="0"/>
              <a:t>rank </a:t>
            </a:r>
            <a:r>
              <a:rPr lang="en-US" sz="2000" b="0" dirty="0"/>
              <a:t>of the competitors</a:t>
            </a:r>
          </a:p>
          <a:p>
            <a:r>
              <a:rPr lang="en-US" sz="2000" b="0" dirty="0"/>
              <a:t>The level of contact is determined solely by the </a:t>
            </a:r>
            <a:r>
              <a:rPr lang="en-US" sz="2000" dirty="0"/>
              <a:t>observed force of the kick</a:t>
            </a:r>
            <a:r>
              <a:rPr lang="en-US" sz="2000" b="0" dirty="0"/>
              <a:t>, not by the reaction, or non-reaction, of the recipient Indications of excessive contact include:</a:t>
            </a:r>
          </a:p>
          <a:p>
            <a:pPr lvl="1"/>
            <a:r>
              <a:rPr lang="en-US" sz="1800" b="0" dirty="0"/>
              <a:t>Abrupt </a:t>
            </a:r>
            <a:r>
              <a:rPr lang="en-US" sz="1800" b="1" dirty="0"/>
              <a:t>snapping or displacement </a:t>
            </a:r>
            <a:r>
              <a:rPr lang="en-US" sz="1800" dirty="0"/>
              <a:t>of the head </a:t>
            </a:r>
            <a:r>
              <a:rPr lang="en-US" sz="1800" b="0" dirty="0"/>
              <a:t>as a result of the blow</a:t>
            </a:r>
          </a:p>
          <a:p>
            <a:pPr lvl="1"/>
            <a:r>
              <a:rPr lang="en-US" sz="1800" dirty="0"/>
              <a:t>Abrupt</a:t>
            </a:r>
            <a:r>
              <a:rPr lang="en-US" sz="1800" b="1" dirty="0"/>
              <a:t> rotation</a:t>
            </a:r>
            <a:r>
              <a:rPr lang="en-US" sz="1800" b="0" dirty="0"/>
              <a:t> of the head as a result of the blow</a:t>
            </a:r>
          </a:p>
          <a:p>
            <a:pPr lvl="1"/>
            <a:r>
              <a:rPr lang="en-US" sz="1800" b="1" dirty="0"/>
              <a:t>An audible “thump”</a:t>
            </a:r>
            <a:r>
              <a:rPr lang="en-US" sz="1800" b="0" dirty="0"/>
              <a:t> or sound of the foot contacting headgear or face</a:t>
            </a:r>
          </a:p>
          <a:p>
            <a:pPr>
              <a:spcAft>
                <a:spcPts val="600"/>
              </a:spcAft>
            </a:pPr>
            <a:r>
              <a:rPr lang="en-US" sz="2000" dirty="0"/>
              <a:t>Blood</a:t>
            </a:r>
            <a:r>
              <a:rPr lang="en-US" sz="2000" b="0" dirty="0"/>
              <a:t>, </a:t>
            </a:r>
            <a:r>
              <a:rPr lang="en-US" sz="2000" dirty="0"/>
              <a:t>injury </a:t>
            </a:r>
            <a:r>
              <a:rPr lang="en-US" sz="2000" b="0" dirty="0"/>
              <a:t>— or </a:t>
            </a:r>
            <a:r>
              <a:rPr lang="en-US" sz="2000" dirty="0"/>
              <a:t>apparent absence of injury</a:t>
            </a:r>
            <a:r>
              <a:rPr lang="en-US" sz="2000" b="0" dirty="0"/>
              <a:t> — may not be valid criteria for determining whether a kick is light or excessive contact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dirty="0">
                <a:ea typeface="ＭＳ Ｐゴシック" pitchFamily="34" charset="-128"/>
                <a:cs typeface="ＭＳ Ｐゴシック" pitchFamily="34" charset="-128"/>
              </a:rPr>
              <a:t>Light Head Contact Explanation</a:t>
            </a:r>
          </a:p>
        </p:txBody>
      </p:sp>
      <p:sp>
        <p:nvSpPr>
          <p:cNvPr id="161796" name="Date Placeholder 3"/>
          <p:cNvSpPr>
            <a:spLocks noGrp="1"/>
          </p:cNvSpPr>
          <p:nvPr>
            <p:ph type="dt" sz="quarter" idx="10"/>
          </p:nvPr>
        </p:nvSpPr>
        <p:spPr>
          <a:noFill/>
        </p:spPr>
        <p:txBody>
          <a:bodyPr/>
          <a:lstStyle/>
          <a:p>
            <a:fld id="{7E684267-B525-404C-8D74-F166DCB72A5A}" type="datetime1">
              <a:rPr lang="en-US"/>
              <a:pPr/>
              <a:t>1/27/2020</a:t>
            </a:fld>
            <a:endParaRPr lang="en-US" dirty="0"/>
          </a:p>
        </p:txBody>
      </p:sp>
      <p:sp>
        <p:nvSpPr>
          <p:cNvPr id="161797" name="Slide Number Placeholder 4"/>
          <p:cNvSpPr>
            <a:spLocks noGrp="1"/>
          </p:cNvSpPr>
          <p:nvPr>
            <p:ph type="sldNum" sz="quarter" idx="11"/>
          </p:nvPr>
        </p:nvSpPr>
        <p:spPr>
          <a:noFill/>
        </p:spPr>
        <p:txBody>
          <a:bodyPr/>
          <a:lstStyle/>
          <a:p>
            <a:fld id="{5D2191B4-4EC2-CA46-8124-4B367D4E00F5}" type="slidenum">
              <a:rPr lang="en-US"/>
              <a:pPr/>
              <a:t>111</a:t>
            </a:fld>
            <a:endParaRPr lang="en-US" dirty="0"/>
          </a:p>
        </p:txBody>
      </p:sp>
      <p:sp>
        <p:nvSpPr>
          <p:cNvPr id="6" name="Content Placeholder 5"/>
          <p:cNvSpPr>
            <a:spLocks noGrp="1"/>
          </p:cNvSpPr>
          <p:nvPr>
            <p:ph idx="1"/>
          </p:nvPr>
        </p:nvSpPr>
        <p:spPr/>
        <p:txBody>
          <a:bodyPr/>
          <a:lstStyle/>
          <a:p>
            <a:r>
              <a:rPr lang="en-US" sz="2000" b="0" dirty="0"/>
              <a:t>Under Junior Competition Rules, the referee </a:t>
            </a:r>
            <a:r>
              <a:rPr lang="en-US" sz="2000" dirty="0"/>
              <a:t>DOES NOT give an 8-count </a:t>
            </a:r>
            <a:r>
              <a:rPr lang="en-US" sz="2000" b="0" dirty="0"/>
              <a:t>for any kick, even a legal one, to the head area </a:t>
            </a:r>
          </a:p>
          <a:p>
            <a:pPr marL="635000" lvl="2" indent="-342900"/>
            <a:r>
              <a:rPr lang="en-US" dirty="0">
                <a:ea typeface="ＭＳ Ｐゴシック" pitchFamily="-112" charset="-128"/>
              </a:rPr>
              <a:t>I</a:t>
            </a:r>
            <a:r>
              <a:rPr lang="en-US" dirty="0">
                <a:ea typeface="ＭＳ Ｐゴシック" pitchFamily="34" charset="-128"/>
                <a:cs typeface="ＭＳ Ｐゴシック" pitchFamily="34" charset="-128"/>
              </a:rPr>
              <a:t>f a kick to the head is powerful enough to warrant an 8-count, it is excessive</a:t>
            </a:r>
            <a:endParaRPr lang="en-US" dirty="0">
              <a:ea typeface="ＭＳ Ｐゴシック" pitchFamily="-112" charset="-128"/>
            </a:endParaRPr>
          </a:p>
          <a:p>
            <a:r>
              <a:rPr lang="en-US" sz="2000" b="0" dirty="0"/>
              <a:t>Note that the referee can and should begin an 8-count for any</a:t>
            </a:r>
            <a:r>
              <a:rPr lang="en-US" sz="2000" dirty="0"/>
              <a:t> legal kick to the trunk area</a:t>
            </a:r>
            <a:r>
              <a:rPr lang="en-US" sz="2000" b="0" dirty="0"/>
              <a:t> that results in a </a:t>
            </a:r>
            <a:r>
              <a:rPr lang="en-US" sz="2000" dirty="0"/>
              <a:t>knock-down condition</a:t>
            </a:r>
            <a:endParaRPr lang="en-US" sz="2000" b="0" dirty="0"/>
          </a:p>
          <a:p>
            <a:pPr lvl="1"/>
            <a:r>
              <a:rPr lang="en-US" sz="1800" b="0" dirty="0"/>
              <a:t> This situation does not necessarily call for medical evaluation</a:t>
            </a:r>
            <a:endParaRPr lang="en-US" sz="18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dirty="0">
                <a:ea typeface="ＭＳ Ｐゴシック" pitchFamily="34" charset="-128"/>
                <a:cs typeface="ＭＳ Ｐゴシック" pitchFamily="34" charset="-128"/>
              </a:rPr>
              <a:t>Light Head Contact Enforcement </a:t>
            </a:r>
          </a:p>
        </p:txBody>
      </p:sp>
      <p:sp>
        <p:nvSpPr>
          <p:cNvPr id="161796" name="Date Placeholder 3"/>
          <p:cNvSpPr>
            <a:spLocks noGrp="1"/>
          </p:cNvSpPr>
          <p:nvPr>
            <p:ph type="dt" sz="quarter" idx="10"/>
          </p:nvPr>
        </p:nvSpPr>
        <p:spPr>
          <a:noFill/>
        </p:spPr>
        <p:txBody>
          <a:bodyPr/>
          <a:lstStyle/>
          <a:p>
            <a:fld id="{7E684267-B525-404C-8D74-F166DCB72A5A}" type="datetime1">
              <a:rPr lang="en-US"/>
              <a:pPr/>
              <a:t>1/27/2020</a:t>
            </a:fld>
            <a:endParaRPr lang="en-US" dirty="0"/>
          </a:p>
        </p:txBody>
      </p:sp>
      <p:sp>
        <p:nvSpPr>
          <p:cNvPr id="161797" name="Slide Number Placeholder 4"/>
          <p:cNvSpPr>
            <a:spLocks noGrp="1"/>
          </p:cNvSpPr>
          <p:nvPr>
            <p:ph type="sldNum" sz="quarter" idx="11"/>
          </p:nvPr>
        </p:nvSpPr>
        <p:spPr>
          <a:noFill/>
        </p:spPr>
        <p:txBody>
          <a:bodyPr/>
          <a:lstStyle/>
          <a:p>
            <a:fld id="{5D2191B4-4EC2-CA46-8124-4B367D4E00F5}" type="slidenum">
              <a:rPr lang="en-US"/>
              <a:pPr/>
              <a:t>112</a:t>
            </a:fld>
            <a:endParaRPr lang="en-US" dirty="0"/>
          </a:p>
        </p:txBody>
      </p:sp>
      <p:sp>
        <p:nvSpPr>
          <p:cNvPr id="6" name="Content Placeholder 5"/>
          <p:cNvSpPr>
            <a:spLocks noGrp="1"/>
          </p:cNvSpPr>
          <p:nvPr>
            <p:ph idx="1"/>
          </p:nvPr>
        </p:nvSpPr>
        <p:spPr/>
        <p:txBody>
          <a:bodyPr/>
          <a:lstStyle/>
          <a:p>
            <a:r>
              <a:rPr lang="en-US" sz="2000" b="0" dirty="0"/>
              <a:t>During a match, it is the</a:t>
            </a:r>
            <a:r>
              <a:rPr lang="en-US" sz="2000" dirty="0"/>
              <a:t> center referee’s responsibility</a:t>
            </a:r>
            <a:r>
              <a:rPr lang="en-US" sz="2000" b="0" dirty="0"/>
              <a:t> to correctly apply Light Head Contact rules </a:t>
            </a:r>
          </a:p>
          <a:p>
            <a:pPr lvl="1"/>
            <a:r>
              <a:rPr lang="en-US" sz="1800" dirty="0"/>
              <a:t>During the course of a tournament, the </a:t>
            </a:r>
            <a:r>
              <a:rPr lang="en-US" sz="1800" b="1" dirty="0"/>
              <a:t>Ring Captain is responsible</a:t>
            </a:r>
            <a:r>
              <a:rPr lang="en-US" sz="1800" dirty="0"/>
              <a:t> for the correct application of Light Head Contact rules by all of the center referees under his/her supervision </a:t>
            </a:r>
          </a:p>
          <a:p>
            <a:pPr lvl="1">
              <a:spcAft>
                <a:spcPts val="600"/>
              </a:spcAft>
            </a:pPr>
            <a:r>
              <a:rPr lang="en-US" sz="1800" b="0" dirty="0"/>
              <a:t>If the </a:t>
            </a:r>
            <a:r>
              <a:rPr lang="en-US" sz="1800" dirty="0"/>
              <a:t>Ring Captain</a:t>
            </a:r>
            <a:r>
              <a:rPr lang="en-US" sz="1800" b="0" dirty="0"/>
              <a:t> sees that a referee is allowing excessive head contact, he/she </a:t>
            </a:r>
            <a:r>
              <a:rPr lang="en-US" sz="1800" dirty="0"/>
              <a:t>must take </a:t>
            </a:r>
            <a:r>
              <a:rPr lang="en-US" sz="1800" b="1" dirty="0"/>
              <a:t>immediate action</a:t>
            </a:r>
            <a:r>
              <a:rPr lang="en-US" sz="1800" b="0" dirty="0"/>
              <a:t> to correct the referee's actions and instruct the center referee to enforce the appropriate penalty </a:t>
            </a:r>
          </a:p>
          <a:p>
            <a:r>
              <a:rPr lang="en-US" sz="2000" b="0" dirty="0"/>
              <a:t>At the discretion of the Referee Chair, a referee who </a:t>
            </a:r>
            <a:r>
              <a:rPr lang="en-US" sz="2000" dirty="0"/>
              <a:t>refuses to accept correction</a:t>
            </a:r>
            <a:r>
              <a:rPr lang="en-US" sz="2000" b="0" dirty="0"/>
              <a:t> in this regard will not be allowed to referee Light Head Contact matches, and may be subject to disciplinary action or sanction</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ea typeface="ＭＳ Ｐゴシック" pitchFamily="34" charset="-128"/>
                <a:cs typeface="ＭＳ Ｐゴシック" pitchFamily="34" charset="-128"/>
              </a:rPr>
              <a:t>Adult Competition Rules</a:t>
            </a:r>
          </a:p>
        </p:txBody>
      </p:sp>
      <p:sp>
        <p:nvSpPr>
          <p:cNvPr id="163843" name="Content Placeholder 2"/>
          <p:cNvSpPr>
            <a:spLocks noGrp="1"/>
          </p:cNvSpPr>
          <p:nvPr>
            <p:ph idx="1"/>
          </p:nvPr>
        </p:nvSpPr>
        <p:spPr/>
        <p:txBody>
          <a:bodyPr/>
          <a:lstStyle/>
          <a:p>
            <a:pPr>
              <a:spcAft>
                <a:spcPts val="600"/>
              </a:spcAft>
            </a:pPr>
            <a:r>
              <a:rPr lang="en-US" sz="2200" dirty="0">
                <a:ea typeface="ＭＳ Ｐゴシック" pitchFamily="34" charset="-128"/>
                <a:cs typeface="ＭＳ Ｐゴシック" pitchFamily="34" charset="-128"/>
              </a:rPr>
              <a:t>12 – 14	Cadet World Class Black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15 – 17 	Junior Division Black Belts</a:t>
            </a:r>
            <a:br>
              <a:rPr lang="en-US" sz="2200" dirty="0">
                <a:ea typeface="ＭＳ Ｐゴシック" pitchFamily="34" charset="-128"/>
                <a:cs typeface="ＭＳ Ｐゴシック" pitchFamily="34" charset="-128"/>
              </a:rPr>
            </a:br>
            <a:r>
              <a:rPr lang="en-US" sz="2200" dirty="0">
                <a:ea typeface="ＭＳ Ｐゴシック" pitchFamily="34" charset="-128"/>
                <a:cs typeface="ＭＳ Ｐゴシック" pitchFamily="34" charset="-128"/>
              </a:rPr>
              <a:t>18 – up	All Belts</a:t>
            </a:r>
            <a:r>
              <a:rPr lang="en-US" dirty="0">
                <a:ea typeface="ＭＳ Ｐゴシック" pitchFamily="34" charset="-128"/>
                <a:cs typeface="ＭＳ Ｐゴシック" pitchFamily="34" charset="-128"/>
              </a:rPr>
              <a:t> </a:t>
            </a:r>
          </a:p>
          <a:p>
            <a:pPr lvl="1"/>
            <a:r>
              <a:rPr lang="en-US" dirty="0"/>
              <a:t>Adult rules apply</a:t>
            </a:r>
          </a:p>
          <a:p>
            <a:pPr lvl="1"/>
            <a:r>
              <a:rPr lang="en-US" dirty="0"/>
              <a:t>At USATKD State Championships and Nationals, there will be two Cadet Divisions, Grass Roots (JSRs) and World Class (adult rules)</a:t>
            </a:r>
          </a:p>
          <a:p>
            <a:pPr lvl="2"/>
            <a:r>
              <a:rPr lang="en-US" dirty="0">
                <a:ea typeface="ヒラギノ角ゴ Pro W3" charset="-128"/>
                <a:cs typeface="ヒラギノ角ゴ Pro W3" charset="-128"/>
              </a:rPr>
              <a:t>An athlete cannot compete in both divisions</a:t>
            </a:r>
          </a:p>
          <a:p>
            <a:pPr lvl="1"/>
            <a:endParaRPr lang="en-US" dirty="0"/>
          </a:p>
          <a:p>
            <a:endParaRPr lang="en-US" dirty="0">
              <a:ea typeface="ＭＳ Ｐゴシック" pitchFamily="34" charset="-128"/>
              <a:cs typeface="ＭＳ Ｐゴシック" pitchFamily="34" charset="-128"/>
            </a:endParaRPr>
          </a:p>
        </p:txBody>
      </p:sp>
      <p:sp>
        <p:nvSpPr>
          <p:cNvPr id="163844" name="Date Placeholder 3"/>
          <p:cNvSpPr>
            <a:spLocks noGrp="1"/>
          </p:cNvSpPr>
          <p:nvPr>
            <p:ph type="dt" sz="quarter" idx="10"/>
          </p:nvPr>
        </p:nvSpPr>
        <p:spPr>
          <a:noFill/>
        </p:spPr>
        <p:txBody>
          <a:bodyPr/>
          <a:lstStyle/>
          <a:p>
            <a:fld id="{0089AA04-337B-9145-9190-200FEC942612}" type="datetime1">
              <a:rPr lang="en-US"/>
              <a:pPr/>
              <a:t>1/27/2020</a:t>
            </a:fld>
            <a:endParaRPr lang="en-US" dirty="0"/>
          </a:p>
        </p:txBody>
      </p:sp>
      <p:sp>
        <p:nvSpPr>
          <p:cNvPr id="163845" name="Slide Number Placeholder 4"/>
          <p:cNvSpPr>
            <a:spLocks noGrp="1"/>
          </p:cNvSpPr>
          <p:nvPr>
            <p:ph type="sldNum" sz="quarter" idx="11"/>
          </p:nvPr>
        </p:nvSpPr>
        <p:spPr>
          <a:noFill/>
        </p:spPr>
        <p:txBody>
          <a:bodyPr/>
          <a:lstStyle/>
          <a:p>
            <a:fld id="{E9722CB9-6F42-A942-8F49-8255682BB640}" type="slidenum">
              <a:rPr lang="en-US"/>
              <a:pPr/>
              <a:t>113</a:t>
            </a:fld>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457200" y="304800"/>
            <a:ext cx="8229600" cy="3078163"/>
          </a:xfrm>
        </p:spPr>
        <p:txBody>
          <a:bodyPr/>
          <a:lstStyle/>
          <a:p>
            <a:r>
              <a:rPr lang="en-US" dirty="0">
                <a:ea typeface="ＭＳ Ｐゴシック" pitchFamily="34" charset="-128"/>
                <a:cs typeface="ＭＳ Ｐゴシック" pitchFamily="34" charset="-128"/>
              </a:rPr>
              <a:t>Nationals </a:t>
            </a:r>
            <a:br>
              <a:rPr lang="en-US" dirty="0">
                <a:ea typeface="ＭＳ Ｐゴシック" pitchFamily="34" charset="-128"/>
                <a:cs typeface="ＭＳ Ｐゴシック" pitchFamily="34" charset="-128"/>
              </a:rPr>
            </a:br>
            <a:r>
              <a:rPr lang="en-US" dirty="0">
                <a:ea typeface="ＭＳ Ｐゴシック" pitchFamily="34" charset="-128"/>
                <a:cs typeface="ＭＳ Ｐゴシック" pitchFamily="34" charset="-128"/>
              </a:rPr>
              <a:t>and </a:t>
            </a:r>
            <a:br>
              <a:rPr lang="en-US" dirty="0">
                <a:ea typeface="ＭＳ Ｐゴシック" pitchFamily="34" charset="-128"/>
                <a:cs typeface="ＭＳ Ｐゴシック" pitchFamily="34" charset="-128"/>
              </a:rPr>
            </a:br>
            <a:r>
              <a:rPr lang="en-US" dirty="0">
                <a:ea typeface="ＭＳ Ｐゴシック" pitchFamily="34" charset="-128"/>
                <a:cs typeface="ＭＳ Ｐゴシック" pitchFamily="34" charset="-128"/>
              </a:rPr>
              <a:t>State Qualifiers</a:t>
            </a:r>
          </a:p>
        </p:txBody>
      </p:sp>
      <p:sp>
        <p:nvSpPr>
          <p:cNvPr id="164867" name="Content Placeholder 2"/>
          <p:cNvSpPr>
            <a:spLocks noGrp="1"/>
          </p:cNvSpPr>
          <p:nvPr>
            <p:ph idx="1"/>
          </p:nvPr>
        </p:nvSpPr>
        <p:spPr>
          <a:xfrm>
            <a:off x="457200" y="2590800"/>
            <a:ext cx="8229600" cy="4038600"/>
          </a:xfrm>
        </p:spPr>
        <p:txBody>
          <a:bodyPr/>
          <a:lstStyle/>
          <a:p>
            <a:pPr>
              <a:buFont typeface="Wingdings" charset="2"/>
              <a:buNone/>
            </a:pPr>
            <a:r>
              <a:rPr lang="en-US" dirty="0">
                <a:ea typeface="ＭＳ Ｐゴシック" pitchFamily="34" charset="-128"/>
                <a:cs typeface="ＭＳ Ｐゴシック" pitchFamily="34" charset="-128"/>
              </a:rPr>
              <a:t> </a:t>
            </a:r>
          </a:p>
        </p:txBody>
      </p:sp>
      <p:sp>
        <p:nvSpPr>
          <p:cNvPr id="164868" name="Date Placeholder 3"/>
          <p:cNvSpPr>
            <a:spLocks noGrp="1"/>
          </p:cNvSpPr>
          <p:nvPr>
            <p:ph type="dt" sz="quarter" idx="10"/>
          </p:nvPr>
        </p:nvSpPr>
        <p:spPr>
          <a:noFill/>
        </p:spPr>
        <p:txBody>
          <a:bodyPr/>
          <a:lstStyle/>
          <a:p>
            <a:fld id="{27A511F9-D366-AB46-B5A7-D27F15E19F22}" type="datetime1">
              <a:rPr lang="en-US"/>
              <a:pPr/>
              <a:t>1/27/2020</a:t>
            </a:fld>
            <a:endParaRPr lang="en-US" dirty="0"/>
          </a:p>
        </p:txBody>
      </p:sp>
      <p:sp>
        <p:nvSpPr>
          <p:cNvPr id="164869" name="Slide Number Placeholder 4"/>
          <p:cNvSpPr>
            <a:spLocks noGrp="1"/>
          </p:cNvSpPr>
          <p:nvPr>
            <p:ph type="sldNum" sz="quarter" idx="11"/>
          </p:nvPr>
        </p:nvSpPr>
        <p:spPr>
          <a:noFill/>
        </p:spPr>
        <p:txBody>
          <a:bodyPr/>
          <a:lstStyle/>
          <a:p>
            <a:fld id="{59510F9D-A430-E643-A9DD-9560B6530532}" type="slidenum">
              <a:rPr lang="en-US"/>
              <a:pPr/>
              <a:t>114</a:t>
            </a:fld>
            <a:endParaRPr lang="en-US" dirty="0"/>
          </a:p>
        </p:txBody>
      </p:sp>
      <p:pic>
        <p:nvPicPr>
          <p:cNvPr id="4" name="Picture 3">
            <a:extLst>
              <a:ext uri="{FF2B5EF4-FFF2-40B4-BE49-F238E27FC236}">
                <a16:creationId xmlns:a16="http://schemas.microsoft.com/office/drawing/2014/main" id="{4E17B6DF-74B9-4F2D-A86C-594FC3472852}"/>
              </a:ext>
            </a:extLst>
          </p:cNvPr>
          <p:cNvPicPr>
            <a:picLocks noChangeAspect="1"/>
          </p:cNvPicPr>
          <p:nvPr/>
        </p:nvPicPr>
        <p:blipFill rotWithShape="1">
          <a:blip r:embed="rId2"/>
          <a:srcRect l="64167" t="17844" r="21666" b="8656"/>
          <a:stretch/>
        </p:blipFill>
        <p:spPr>
          <a:xfrm>
            <a:off x="3962400" y="1035421"/>
            <a:ext cx="2971800" cy="5593979"/>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sz="2000" dirty="0">
                <a:solidFill>
                  <a:srgbClr val="000000"/>
                </a:solidFill>
                <a:ea typeface="ＭＳ Ｐゴシック" pitchFamily="34" charset="-128"/>
                <a:cs typeface="ＭＳ Ｐゴシック" pitchFamily="34" charset="-128"/>
              </a:rPr>
              <a:t>Section 7: </a:t>
            </a:r>
            <a:br>
              <a:rPr lang="en-US" dirty="0">
                <a:solidFill>
                  <a:srgbClr val="000000"/>
                </a:solidFill>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Ring Captain (R.C.) and </a:t>
            </a:r>
            <a:br>
              <a:rPr lang="en-US" sz="3000" dirty="0">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Technical Assistant (T.A.) </a:t>
            </a:r>
            <a:r>
              <a:rPr lang="en-US" dirty="0">
                <a:ea typeface="ＭＳ Ｐゴシック" pitchFamily="34" charset="-128"/>
                <a:cs typeface="ＭＳ Ｐゴシック" pitchFamily="34" charset="-128"/>
              </a:rPr>
              <a:t>  </a:t>
            </a:r>
          </a:p>
        </p:txBody>
      </p:sp>
      <p:sp>
        <p:nvSpPr>
          <p:cNvPr id="165891" name="Date Placeholder 3"/>
          <p:cNvSpPr>
            <a:spLocks noGrp="1"/>
          </p:cNvSpPr>
          <p:nvPr>
            <p:ph type="dt" sz="half" idx="10"/>
          </p:nvPr>
        </p:nvSpPr>
        <p:spPr>
          <a:noFill/>
        </p:spPr>
        <p:txBody>
          <a:bodyPr/>
          <a:lstStyle/>
          <a:p>
            <a:fld id="{14B541BB-16BE-6745-BF8E-CBD8D950CA02}" type="datetime1">
              <a:rPr lang="en-US"/>
              <a:pPr/>
              <a:t>1/27/2020</a:t>
            </a:fld>
            <a:endParaRPr lang="en-US" dirty="0"/>
          </a:p>
        </p:txBody>
      </p:sp>
      <p:sp>
        <p:nvSpPr>
          <p:cNvPr id="165892" name="Slide Number Placeholder 4"/>
          <p:cNvSpPr>
            <a:spLocks noGrp="1"/>
          </p:cNvSpPr>
          <p:nvPr>
            <p:ph type="sldNum" sz="quarter" idx="11"/>
          </p:nvPr>
        </p:nvSpPr>
        <p:spPr>
          <a:noFill/>
        </p:spPr>
        <p:txBody>
          <a:bodyPr/>
          <a:lstStyle/>
          <a:p>
            <a:fld id="{61C4A0CD-7AE9-9F4F-ABA8-66A39B553985}" type="slidenum">
              <a:rPr lang="en-US"/>
              <a:pPr/>
              <a:t>115</a:t>
            </a:fld>
            <a:endParaRPr lang="en-US" dirty="0"/>
          </a:p>
        </p:txBody>
      </p:sp>
      <p:pic>
        <p:nvPicPr>
          <p:cNvPr id="6" name="Picture 5">
            <a:extLst>
              <a:ext uri="{FF2B5EF4-FFF2-40B4-BE49-F238E27FC236}">
                <a16:creationId xmlns:a16="http://schemas.microsoft.com/office/drawing/2014/main" id="{44398B8B-14C7-4355-9E98-E70C4742326F}"/>
              </a:ext>
            </a:extLst>
          </p:cNvPr>
          <p:cNvPicPr>
            <a:picLocks noChangeAspect="1"/>
          </p:cNvPicPr>
          <p:nvPr/>
        </p:nvPicPr>
        <p:blipFill>
          <a:blip r:embed="rId2"/>
          <a:stretch>
            <a:fillRect/>
          </a:stretch>
        </p:blipFill>
        <p:spPr>
          <a:xfrm>
            <a:off x="1400783" y="2590800"/>
            <a:ext cx="6477000" cy="364781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ea typeface="ＭＳ Ｐゴシック" pitchFamily="34" charset="-128"/>
                <a:cs typeface="ＭＳ Ｐゴシック" pitchFamily="34" charset="-128"/>
              </a:rPr>
              <a:t>Ring Captain (R.C.) Duties</a:t>
            </a:r>
          </a:p>
        </p:txBody>
      </p:sp>
      <p:sp>
        <p:nvSpPr>
          <p:cNvPr id="166915"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Senior-level referee who serves as team leader for the referee and judges in a ring</a:t>
            </a:r>
          </a:p>
          <a:p>
            <a:pPr>
              <a:spcAft>
                <a:spcPts val="0"/>
              </a:spcAft>
            </a:pPr>
            <a:r>
              <a:rPr lang="en-US" sz="2000" b="0" dirty="0">
                <a:ea typeface="ＭＳ Ｐゴシック" pitchFamily="34" charset="-128"/>
                <a:cs typeface="ＭＳ Ｐゴシック" pitchFamily="34" charset="-128"/>
              </a:rPr>
              <a:t>Answers to the Referee Chairman for the overall performance of the ring’s referee team</a:t>
            </a:r>
          </a:p>
          <a:p>
            <a:r>
              <a:rPr lang="en-US" sz="2000" b="0" dirty="0">
                <a:ea typeface="ＭＳ Ｐゴシック" pitchFamily="34" charset="-128"/>
                <a:cs typeface="ＭＳ Ｐゴシック" pitchFamily="34" charset="-128"/>
              </a:rPr>
              <a:t>Mentors, coaches, guides and supports the referees serving in that ring</a:t>
            </a:r>
          </a:p>
          <a:p>
            <a:pPr lvl="1">
              <a:spcAft>
                <a:spcPts val="0"/>
              </a:spcAft>
            </a:pPr>
            <a:r>
              <a:rPr lang="en-US" sz="1800" dirty="0"/>
              <a:t>May also do referee and corner judge evaluations</a:t>
            </a:r>
          </a:p>
          <a:p>
            <a:pPr>
              <a:spcAft>
                <a:spcPts val="0"/>
              </a:spcAft>
            </a:pPr>
            <a:r>
              <a:rPr lang="en-US" sz="2000" b="0" dirty="0">
                <a:ea typeface="ＭＳ Ｐゴシック" pitchFamily="34" charset="-128"/>
                <a:cs typeface="ＭＳ Ｐゴシック" pitchFamily="34" charset="-128"/>
              </a:rPr>
              <a:t>Assigns referees and supervises ring assignments and rotation, using a Referee Assignment Sheet</a:t>
            </a:r>
          </a:p>
        </p:txBody>
      </p:sp>
      <p:sp>
        <p:nvSpPr>
          <p:cNvPr id="166916" name="Date Placeholder 3"/>
          <p:cNvSpPr>
            <a:spLocks noGrp="1"/>
          </p:cNvSpPr>
          <p:nvPr>
            <p:ph type="dt" sz="quarter" idx="10"/>
          </p:nvPr>
        </p:nvSpPr>
        <p:spPr>
          <a:noFill/>
        </p:spPr>
        <p:txBody>
          <a:bodyPr/>
          <a:lstStyle/>
          <a:p>
            <a:fld id="{E71645FC-95F5-5041-A805-A26162B0EF0F}" type="datetime1">
              <a:rPr lang="en-US"/>
              <a:pPr/>
              <a:t>1/27/2020</a:t>
            </a:fld>
            <a:endParaRPr lang="en-US" dirty="0"/>
          </a:p>
        </p:txBody>
      </p:sp>
      <p:sp>
        <p:nvSpPr>
          <p:cNvPr id="166917" name="Slide Number Placeholder 4"/>
          <p:cNvSpPr>
            <a:spLocks noGrp="1"/>
          </p:cNvSpPr>
          <p:nvPr>
            <p:ph type="sldNum" sz="quarter" idx="11"/>
          </p:nvPr>
        </p:nvSpPr>
        <p:spPr>
          <a:noFill/>
        </p:spPr>
        <p:txBody>
          <a:bodyPr/>
          <a:lstStyle/>
          <a:p>
            <a:fld id="{ECF3D727-E7C1-934E-8420-EAAD3928534D}" type="slidenum">
              <a:rPr lang="en-US"/>
              <a:pPr/>
              <a:t>116</a:t>
            </a:fld>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dirty="0">
                <a:ea typeface="ＭＳ Ｐゴシック" pitchFamily="34" charset="-128"/>
                <a:cs typeface="ＭＳ Ｐゴシック" pitchFamily="34" charset="-128"/>
              </a:rPr>
              <a:t>Ring Captain (R.C.) Duties</a:t>
            </a:r>
          </a:p>
        </p:txBody>
      </p:sp>
      <p:sp>
        <p:nvSpPr>
          <p:cNvPr id="168963"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Doesn’t micro-manage, but in critical situations makes sure that the referee team “gets it right”</a:t>
            </a:r>
          </a:p>
          <a:p>
            <a:pPr lvl="1">
              <a:spcAft>
                <a:spcPts val="600"/>
              </a:spcAft>
            </a:pPr>
            <a:r>
              <a:rPr lang="en-US" sz="1800" dirty="0"/>
              <a:t>Only steps in when necessary, but does step in if necessary</a:t>
            </a:r>
          </a:p>
          <a:p>
            <a:pPr>
              <a:spcAft>
                <a:spcPts val="600"/>
              </a:spcAft>
            </a:pPr>
            <a:r>
              <a:rPr lang="en-US" sz="2000" b="0" dirty="0">
                <a:ea typeface="ＭＳ Ｐゴシック" pitchFamily="34" charset="-128"/>
                <a:cs typeface="ＭＳ Ｐゴシック" pitchFamily="34" charset="-128"/>
              </a:rPr>
              <a:t>With the T.A., reviews Superiority Cards for accuracy and confirms the results before declaration</a:t>
            </a:r>
          </a:p>
          <a:p>
            <a:r>
              <a:rPr lang="en-US" sz="2000" b="0" dirty="0">
                <a:ea typeface="ＭＳ Ｐゴシック" pitchFamily="34" charset="-128"/>
                <a:cs typeface="ＭＳ Ｐゴシック" pitchFamily="34" charset="-128"/>
              </a:rPr>
              <a:t>Anticipates — and handles — situations before they become problems</a:t>
            </a:r>
          </a:p>
          <a:p>
            <a:endParaRPr lang="en-US" sz="2000" b="0" dirty="0">
              <a:ea typeface="ＭＳ Ｐゴシック" pitchFamily="34" charset="-128"/>
              <a:cs typeface="ＭＳ Ｐゴシック" pitchFamily="34" charset="-128"/>
            </a:endParaRPr>
          </a:p>
        </p:txBody>
      </p:sp>
      <p:sp>
        <p:nvSpPr>
          <p:cNvPr id="168964" name="Date Placeholder 3"/>
          <p:cNvSpPr>
            <a:spLocks noGrp="1"/>
          </p:cNvSpPr>
          <p:nvPr>
            <p:ph type="dt" sz="quarter" idx="10"/>
          </p:nvPr>
        </p:nvSpPr>
        <p:spPr>
          <a:noFill/>
        </p:spPr>
        <p:txBody>
          <a:bodyPr/>
          <a:lstStyle/>
          <a:p>
            <a:fld id="{A3FEE5F7-232F-3A4D-93C2-BB8AA170968F}" type="datetime1">
              <a:rPr lang="en-US"/>
              <a:pPr/>
              <a:t>1/27/2020</a:t>
            </a:fld>
            <a:endParaRPr lang="en-US" dirty="0"/>
          </a:p>
        </p:txBody>
      </p:sp>
      <p:sp>
        <p:nvSpPr>
          <p:cNvPr id="168965" name="Slide Number Placeholder 4"/>
          <p:cNvSpPr>
            <a:spLocks noGrp="1"/>
          </p:cNvSpPr>
          <p:nvPr>
            <p:ph type="sldNum" sz="quarter" idx="11"/>
          </p:nvPr>
        </p:nvSpPr>
        <p:spPr>
          <a:noFill/>
        </p:spPr>
        <p:txBody>
          <a:bodyPr/>
          <a:lstStyle/>
          <a:p>
            <a:fld id="{FB60272E-8C37-D946-92D1-2C97C8A9CE0E}" type="slidenum">
              <a:rPr lang="en-US"/>
              <a:pPr/>
              <a:t>117</a:t>
            </a:fld>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ea typeface="ＭＳ Ｐゴシック" pitchFamily="34" charset="-128"/>
                <a:cs typeface="ＭＳ Ｐゴシック" pitchFamily="34" charset="-128"/>
              </a:rPr>
              <a:t>Technical Assistant (T.A.) Duties</a:t>
            </a:r>
          </a:p>
        </p:txBody>
      </p:sp>
      <p:sp>
        <p:nvSpPr>
          <p:cNvPr id="166915"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Takes care of </a:t>
            </a:r>
            <a:r>
              <a:rPr lang="en-US" sz="2000" b="0" dirty="0"/>
              <a:t>T.A. paper and match sheets</a:t>
            </a:r>
          </a:p>
          <a:p>
            <a:r>
              <a:rPr lang="en-US" sz="2000" b="0" dirty="0">
                <a:ea typeface="ＭＳ Ｐゴシック" pitchFamily="34" charset="-128"/>
                <a:cs typeface="ＭＳ Ｐゴシック" pitchFamily="34" charset="-128"/>
              </a:rPr>
              <a:t>Works closely with the Computer Operator and ring volunteers</a:t>
            </a:r>
          </a:p>
          <a:p>
            <a:pPr lvl="1">
              <a:spcAft>
                <a:spcPts val="600"/>
              </a:spcAft>
            </a:pPr>
            <a:r>
              <a:rPr lang="en-US" sz="1800" dirty="0"/>
              <a:t>Makes sure start time, penalties, time-outs, etc. are correctly recorded</a:t>
            </a:r>
          </a:p>
          <a:p>
            <a:pPr>
              <a:spcAft>
                <a:spcPts val="600"/>
              </a:spcAft>
            </a:pPr>
            <a:r>
              <a:rPr lang="en-US" sz="2000" b="0" dirty="0"/>
              <a:t>Checks to ensure that players are wearing correct size </a:t>
            </a:r>
            <a:r>
              <a:rPr lang="en-US" sz="2000" b="0" dirty="0" err="1"/>
              <a:t>Hogu</a:t>
            </a:r>
            <a:r>
              <a:rPr lang="en-US" sz="2000" b="0" dirty="0"/>
              <a:t>, and that PSS hit levels are correct for the division</a:t>
            </a:r>
          </a:p>
        </p:txBody>
      </p:sp>
      <p:sp>
        <p:nvSpPr>
          <p:cNvPr id="166916" name="Date Placeholder 3"/>
          <p:cNvSpPr>
            <a:spLocks noGrp="1"/>
          </p:cNvSpPr>
          <p:nvPr>
            <p:ph type="dt" sz="quarter" idx="10"/>
          </p:nvPr>
        </p:nvSpPr>
        <p:spPr>
          <a:noFill/>
        </p:spPr>
        <p:txBody>
          <a:bodyPr/>
          <a:lstStyle/>
          <a:p>
            <a:fld id="{E71645FC-95F5-5041-A805-A26162B0EF0F}" type="datetime1">
              <a:rPr lang="en-US"/>
              <a:pPr/>
              <a:t>1/27/2020</a:t>
            </a:fld>
            <a:endParaRPr lang="en-US" dirty="0"/>
          </a:p>
        </p:txBody>
      </p:sp>
      <p:sp>
        <p:nvSpPr>
          <p:cNvPr id="166917" name="Slide Number Placeholder 4"/>
          <p:cNvSpPr>
            <a:spLocks noGrp="1"/>
          </p:cNvSpPr>
          <p:nvPr>
            <p:ph type="sldNum" sz="quarter" idx="11"/>
          </p:nvPr>
        </p:nvSpPr>
        <p:spPr>
          <a:noFill/>
        </p:spPr>
        <p:txBody>
          <a:bodyPr/>
          <a:lstStyle/>
          <a:p>
            <a:fld id="{ECF3D727-E7C1-934E-8420-EAAD3928534D}" type="slidenum">
              <a:rPr lang="en-US"/>
              <a:pPr/>
              <a:t>118</a:t>
            </a:fld>
            <a:endParaRPr lang="en-US" dirty="0"/>
          </a:p>
        </p:txBody>
      </p:sp>
    </p:spTree>
    <p:extLst>
      <p:ext uri="{BB962C8B-B14F-4D97-AF65-F5344CB8AC3E}">
        <p14:creationId xmlns:p14="http://schemas.microsoft.com/office/powerpoint/2010/main" val="274126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ea typeface="ＭＳ Ｐゴシック" pitchFamily="34" charset="-128"/>
                <a:cs typeface="ＭＳ Ｐゴシック" pitchFamily="34" charset="-128"/>
              </a:rPr>
              <a:t>Developing “Ring Presence”</a:t>
            </a:r>
          </a:p>
        </p:txBody>
      </p:sp>
      <p:sp>
        <p:nvSpPr>
          <p:cNvPr id="22531" name="Content Placeholder 2"/>
          <p:cNvSpPr>
            <a:spLocks noGrp="1"/>
          </p:cNvSpPr>
          <p:nvPr>
            <p:ph idx="1"/>
          </p:nvPr>
        </p:nvSpPr>
        <p:spPr/>
        <p:txBody>
          <a:bodyPr/>
          <a:lstStyle/>
          <a:p>
            <a:pPr marL="342900" lvl="1" indent="-342900">
              <a:spcBef>
                <a:spcPts val="525"/>
              </a:spcBef>
            </a:pPr>
            <a:r>
              <a:rPr lang="en-US" dirty="0"/>
              <a:t>Good physical presentation</a:t>
            </a:r>
          </a:p>
          <a:p>
            <a:pPr marL="742950" lvl="2" indent="-342900">
              <a:spcBef>
                <a:spcPct val="0"/>
              </a:spcBef>
            </a:pPr>
            <a:r>
              <a:rPr lang="en-US" sz="2000" dirty="0">
                <a:ea typeface="ヒラギノ角ゴ Pro W3" charset="-128"/>
                <a:cs typeface="ヒラギノ角ゴ Pro W3" charset="-128"/>
              </a:rPr>
              <a:t>Grooming</a:t>
            </a:r>
          </a:p>
          <a:p>
            <a:pPr marL="742950" lvl="2" indent="-342900">
              <a:spcBef>
                <a:spcPct val="0"/>
              </a:spcBef>
              <a:spcAft>
                <a:spcPts val="0"/>
              </a:spcAft>
            </a:pPr>
            <a:r>
              <a:rPr lang="en-US" sz="2000" dirty="0">
                <a:ea typeface="ヒラギノ角ゴ Pro W3" charset="-128"/>
                <a:cs typeface="ヒラギノ角ゴ Pro W3" charset="-128"/>
              </a:rPr>
              <a:t>Attire</a:t>
            </a:r>
          </a:p>
          <a:p>
            <a:pPr marL="342900" lvl="1" indent="-342900">
              <a:spcAft>
                <a:spcPts val="0"/>
              </a:spcAft>
            </a:pPr>
            <a:r>
              <a:rPr lang="en-US" dirty="0"/>
              <a:t>Attitude (see “Qualities”)</a:t>
            </a:r>
          </a:p>
          <a:p>
            <a:pPr marL="342900" lvl="1" indent="-342900"/>
            <a:r>
              <a:rPr lang="en-US" dirty="0"/>
              <a:t>Physical poise</a:t>
            </a:r>
          </a:p>
          <a:p>
            <a:pPr marL="742950" lvl="2" indent="-342900">
              <a:spcBef>
                <a:spcPct val="0"/>
              </a:spcBef>
            </a:pPr>
            <a:r>
              <a:rPr lang="en-US" sz="2000" dirty="0">
                <a:ea typeface="ヒラギノ角ゴ Pro W3" charset="-128"/>
                <a:cs typeface="ヒラギノ角ゴ Pro W3" charset="-128"/>
              </a:rPr>
              <a:t>Posture</a:t>
            </a:r>
          </a:p>
          <a:p>
            <a:pPr marL="742950" lvl="2" indent="-342900">
              <a:spcBef>
                <a:spcPct val="0"/>
              </a:spcBef>
            </a:pPr>
            <a:r>
              <a:rPr lang="en-US" sz="2000" dirty="0">
                <a:ea typeface="ヒラギノ角ゴ Pro W3" charset="-128"/>
                <a:cs typeface="ヒラギノ角ゴ Pro W3" charset="-128"/>
              </a:rPr>
              <a:t>Balance</a:t>
            </a:r>
          </a:p>
          <a:p>
            <a:pPr marL="742950" lvl="2" indent="-342900">
              <a:spcBef>
                <a:spcPct val="0"/>
              </a:spcBef>
            </a:pPr>
            <a:r>
              <a:rPr lang="en-US" sz="2000" dirty="0">
                <a:ea typeface="ヒラギノ角ゴ Pro W3" charset="-128"/>
                <a:cs typeface="ヒラギノ角ゴ Pro W3" charset="-128"/>
              </a:rPr>
              <a:t>Graceful movement</a:t>
            </a:r>
          </a:p>
          <a:p>
            <a:pPr marL="742950" lvl="2" indent="-342900">
              <a:spcBef>
                <a:spcPct val="0"/>
              </a:spcBef>
              <a:spcAft>
                <a:spcPts val="600"/>
              </a:spcAft>
            </a:pPr>
            <a:r>
              <a:rPr lang="en-US" sz="2000" dirty="0">
                <a:ea typeface="ヒラギノ角ゴ Pro W3" charset="-128"/>
                <a:cs typeface="ヒラギノ角ゴ Pro W3" charset="-128"/>
              </a:rPr>
              <a:t>Precise hand signals</a:t>
            </a:r>
          </a:p>
          <a:p>
            <a:pPr marL="342900" lvl="1" indent="-342900">
              <a:spcBef>
                <a:spcPct val="0"/>
              </a:spcBef>
              <a:spcAft>
                <a:spcPts val="0"/>
              </a:spcAft>
            </a:pPr>
            <a:r>
              <a:rPr lang="en-US" dirty="0">
                <a:ea typeface="ヒラギノ角ゴ Pro W3" charset="-128"/>
                <a:cs typeface="ヒラギノ角ゴ Pro W3" charset="-128"/>
              </a:rPr>
              <a:t>Focus</a:t>
            </a:r>
          </a:p>
          <a:p>
            <a:pPr marL="342900" lvl="1" indent="-342900"/>
            <a:r>
              <a:rPr lang="en-US" dirty="0"/>
              <a:t>Authoritative voice</a:t>
            </a:r>
          </a:p>
          <a:p>
            <a:pPr marL="342900" lvl="1" indent="-342900">
              <a:buFont typeface="Wingdings" charset="2"/>
              <a:buNone/>
            </a:pPr>
            <a:r>
              <a:rPr lang="en-US" dirty="0"/>
              <a:t> </a:t>
            </a:r>
          </a:p>
          <a:p>
            <a:endParaRPr lang="en-US" dirty="0">
              <a:ea typeface="ＭＳ Ｐゴシック" pitchFamily="34" charset="-128"/>
              <a:cs typeface="ＭＳ Ｐゴシック" pitchFamily="34" charset="-128"/>
            </a:endParaRPr>
          </a:p>
        </p:txBody>
      </p:sp>
      <p:sp>
        <p:nvSpPr>
          <p:cNvPr id="22532" name="Date Placeholder 3"/>
          <p:cNvSpPr>
            <a:spLocks noGrp="1"/>
          </p:cNvSpPr>
          <p:nvPr>
            <p:ph type="dt" sz="quarter" idx="10"/>
          </p:nvPr>
        </p:nvSpPr>
        <p:spPr>
          <a:noFill/>
        </p:spPr>
        <p:txBody>
          <a:bodyPr/>
          <a:lstStyle/>
          <a:p>
            <a:fld id="{2FD7D70E-33EC-9E46-A1B8-A76647511695}" type="datetime1">
              <a:rPr lang="en-US"/>
              <a:pPr/>
              <a:t>1/27/2020</a:t>
            </a:fld>
            <a:endParaRPr lang="en-US" dirty="0"/>
          </a:p>
        </p:txBody>
      </p:sp>
      <p:sp>
        <p:nvSpPr>
          <p:cNvPr id="22533" name="Slide Number Placeholder 4"/>
          <p:cNvSpPr>
            <a:spLocks noGrp="1"/>
          </p:cNvSpPr>
          <p:nvPr>
            <p:ph type="sldNum" sz="quarter" idx="11"/>
          </p:nvPr>
        </p:nvSpPr>
        <p:spPr>
          <a:noFill/>
        </p:spPr>
        <p:txBody>
          <a:bodyPr/>
          <a:lstStyle/>
          <a:p>
            <a:fld id="{C860D98F-5F4D-D848-BF94-ACC158BEAECA}" type="slidenum">
              <a:rPr lang="en-US"/>
              <a:pPr/>
              <a:t>11</a:t>
            </a:fld>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dirty="0">
                <a:ea typeface="ＭＳ Ｐゴシック" pitchFamily="34" charset="-128"/>
                <a:cs typeface="ＭＳ Ｐゴシック" pitchFamily="34" charset="-128"/>
              </a:rPr>
              <a:t>Match Sheet</a:t>
            </a:r>
          </a:p>
        </p:txBody>
      </p:sp>
      <p:sp>
        <p:nvSpPr>
          <p:cNvPr id="169987" name="Date Placeholder 3"/>
          <p:cNvSpPr>
            <a:spLocks noGrp="1"/>
          </p:cNvSpPr>
          <p:nvPr>
            <p:ph type="dt" sz="quarter" idx="10"/>
          </p:nvPr>
        </p:nvSpPr>
        <p:spPr>
          <a:noFill/>
        </p:spPr>
        <p:txBody>
          <a:bodyPr/>
          <a:lstStyle/>
          <a:p>
            <a:fld id="{D491549B-DA49-644F-A7BD-280A8C27720F}" type="datetime1">
              <a:rPr lang="en-US"/>
              <a:pPr/>
              <a:t>1/27/2020</a:t>
            </a:fld>
            <a:endParaRPr lang="en-US" dirty="0"/>
          </a:p>
        </p:txBody>
      </p:sp>
      <p:sp>
        <p:nvSpPr>
          <p:cNvPr id="169988" name="Slide Number Placeholder 4"/>
          <p:cNvSpPr>
            <a:spLocks noGrp="1"/>
          </p:cNvSpPr>
          <p:nvPr>
            <p:ph type="sldNum" sz="quarter" idx="11"/>
          </p:nvPr>
        </p:nvSpPr>
        <p:spPr>
          <a:noFill/>
        </p:spPr>
        <p:txBody>
          <a:bodyPr/>
          <a:lstStyle/>
          <a:p>
            <a:fld id="{2B0A4FFE-5923-E348-BE65-C44A95CC67E0}" type="slidenum">
              <a:rPr lang="en-US"/>
              <a:pPr/>
              <a:t>119</a:t>
            </a:fld>
            <a:endParaRPr lang="en-US" dirty="0"/>
          </a:p>
        </p:txBody>
      </p:sp>
      <p:pic>
        <p:nvPicPr>
          <p:cNvPr id="6" name="Picture 5" descr="2018_MatchSheet.png"/>
          <p:cNvPicPr>
            <a:picLocks noChangeAspect="1"/>
          </p:cNvPicPr>
          <p:nvPr/>
        </p:nvPicPr>
        <p:blipFill>
          <a:blip r:embed="rId2"/>
          <a:stretch>
            <a:fillRect/>
          </a:stretch>
        </p:blipFill>
        <p:spPr>
          <a:xfrm>
            <a:off x="3242715" y="1251273"/>
            <a:ext cx="3920085" cy="5073327"/>
          </a:xfrm>
          <a:prstGeom prst="rect">
            <a:avLst/>
          </a:prstGeom>
          <a:ln>
            <a:solidFill>
              <a:schemeClr val="bg2"/>
            </a:solidFill>
          </a:ln>
          <a:effectLst>
            <a:outerShdw blurRad="50800" dist="38100" dir="2700000" algn="tl" rotWithShape="0">
              <a:srgbClr val="000000">
                <a:alpha val="43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dirty="0">
                <a:ea typeface="ＭＳ Ｐゴシック" pitchFamily="34" charset="-128"/>
                <a:cs typeface="ＭＳ Ｐゴシック" pitchFamily="34" charset="-128"/>
              </a:rPr>
              <a:t>Completed Match Sheet</a:t>
            </a:r>
          </a:p>
        </p:txBody>
      </p:sp>
      <p:sp>
        <p:nvSpPr>
          <p:cNvPr id="171011" name="Date Placeholder 3"/>
          <p:cNvSpPr>
            <a:spLocks noGrp="1"/>
          </p:cNvSpPr>
          <p:nvPr>
            <p:ph type="dt" sz="quarter" idx="10"/>
          </p:nvPr>
        </p:nvSpPr>
        <p:spPr>
          <a:noFill/>
        </p:spPr>
        <p:txBody>
          <a:bodyPr/>
          <a:lstStyle/>
          <a:p>
            <a:fld id="{01F60F95-EFC8-124B-A99A-8C25EDAA288E}" type="datetime1">
              <a:rPr lang="en-US"/>
              <a:pPr/>
              <a:t>1/27/2020</a:t>
            </a:fld>
            <a:endParaRPr lang="en-US" dirty="0"/>
          </a:p>
        </p:txBody>
      </p:sp>
      <p:sp>
        <p:nvSpPr>
          <p:cNvPr id="171012" name="Slide Number Placeholder 4"/>
          <p:cNvSpPr>
            <a:spLocks noGrp="1"/>
          </p:cNvSpPr>
          <p:nvPr>
            <p:ph type="sldNum" sz="quarter" idx="11"/>
          </p:nvPr>
        </p:nvSpPr>
        <p:spPr>
          <a:noFill/>
        </p:spPr>
        <p:txBody>
          <a:bodyPr/>
          <a:lstStyle/>
          <a:p>
            <a:fld id="{7B20E18D-557D-D540-9B54-73355EC1998B}" type="slidenum">
              <a:rPr lang="en-US"/>
              <a:pPr/>
              <a:t>120</a:t>
            </a:fld>
            <a:endParaRPr lang="en-US" dirty="0"/>
          </a:p>
        </p:txBody>
      </p:sp>
      <p:pic>
        <p:nvPicPr>
          <p:cNvPr id="7" name="Picture 6"/>
          <p:cNvPicPr>
            <a:picLocks noChangeAspect="1"/>
          </p:cNvPicPr>
          <p:nvPr/>
        </p:nvPicPr>
        <p:blipFill>
          <a:blip r:embed="rId2"/>
          <a:stretch>
            <a:fillRect/>
          </a:stretch>
        </p:blipFill>
        <p:spPr>
          <a:xfrm>
            <a:off x="3352800" y="1752600"/>
            <a:ext cx="3581400" cy="4639871"/>
          </a:xfrm>
          <a:prstGeom prst="rect">
            <a:avLst/>
          </a:prstGeom>
          <a:ln>
            <a:solidFill>
              <a:schemeClr val="tx1"/>
            </a:solidFill>
          </a:ln>
          <a:effectLst>
            <a:outerShdw blurRad="50800" dist="38100" dir="2700000" algn="tl" rotWithShape="0">
              <a:srgbClr val="000000">
                <a:alpha val="43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sz="2000" dirty="0">
                <a:solidFill>
                  <a:srgbClr val="000000"/>
                </a:solidFill>
                <a:ea typeface="ＭＳ Ｐゴシック" pitchFamily="34" charset="-128"/>
                <a:cs typeface="ＭＳ Ｐゴシック" pitchFamily="34" charset="-128"/>
              </a:rPr>
              <a:t>Section 8: </a:t>
            </a:r>
            <a:br>
              <a:rPr lang="en-US" dirty="0">
                <a:solidFill>
                  <a:srgbClr val="000000"/>
                </a:solidFill>
                <a:ea typeface="ＭＳ Ｐゴシック" pitchFamily="34" charset="-128"/>
                <a:cs typeface="ＭＳ Ｐゴシック" pitchFamily="34" charset="-128"/>
              </a:rPr>
            </a:br>
            <a:r>
              <a:rPr lang="en-US" sz="3000" dirty="0">
                <a:solidFill>
                  <a:srgbClr val="000000"/>
                </a:solidFill>
                <a:ea typeface="ＭＳ Ｐゴシック" pitchFamily="34" charset="-128"/>
                <a:cs typeface="ＭＳ Ｐゴシック" pitchFamily="34" charset="-128"/>
              </a:rPr>
              <a:t>Instant </a:t>
            </a:r>
            <a:r>
              <a:rPr lang="en-US" sz="3000" dirty="0">
                <a:ea typeface="ＭＳ Ｐゴシック" pitchFamily="34" charset="-128"/>
                <a:cs typeface="ＭＳ Ｐゴシック" pitchFamily="34" charset="-128"/>
              </a:rPr>
              <a:t>Video Replay</a:t>
            </a:r>
          </a:p>
        </p:txBody>
      </p:sp>
      <p:sp>
        <p:nvSpPr>
          <p:cNvPr id="172035" name="Date Placeholder 3"/>
          <p:cNvSpPr>
            <a:spLocks noGrp="1"/>
          </p:cNvSpPr>
          <p:nvPr>
            <p:ph type="dt" sz="half" idx="10"/>
          </p:nvPr>
        </p:nvSpPr>
        <p:spPr>
          <a:noFill/>
        </p:spPr>
        <p:txBody>
          <a:bodyPr/>
          <a:lstStyle/>
          <a:p>
            <a:fld id="{BF8E520D-43E3-CB47-BB86-49AF135B4FD2}" type="datetime1">
              <a:rPr lang="en-US"/>
              <a:pPr/>
              <a:t>1/27/2020</a:t>
            </a:fld>
            <a:endParaRPr lang="en-US" dirty="0"/>
          </a:p>
        </p:txBody>
      </p:sp>
      <p:sp>
        <p:nvSpPr>
          <p:cNvPr id="172036" name="Slide Number Placeholder 4"/>
          <p:cNvSpPr>
            <a:spLocks noGrp="1"/>
          </p:cNvSpPr>
          <p:nvPr>
            <p:ph type="sldNum" sz="quarter" idx="11"/>
          </p:nvPr>
        </p:nvSpPr>
        <p:spPr>
          <a:noFill/>
        </p:spPr>
        <p:txBody>
          <a:bodyPr/>
          <a:lstStyle/>
          <a:p>
            <a:fld id="{F752893C-9442-344D-A8C9-2A5B5C32DBAF}" type="slidenum">
              <a:rPr lang="en-US"/>
              <a:pPr/>
              <a:t>121</a:t>
            </a:fld>
            <a:endParaRPr lang="en-US" dirty="0"/>
          </a:p>
        </p:txBody>
      </p:sp>
      <p:pic>
        <p:nvPicPr>
          <p:cNvPr id="5" name="Picture 4">
            <a:extLst>
              <a:ext uri="{FF2B5EF4-FFF2-40B4-BE49-F238E27FC236}">
                <a16:creationId xmlns:a16="http://schemas.microsoft.com/office/drawing/2014/main" id="{69C7EB81-2A69-4C84-8EB6-31DC914D37C7}"/>
              </a:ext>
            </a:extLst>
          </p:cNvPr>
          <p:cNvPicPr>
            <a:picLocks noChangeAspect="1"/>
          </p:cNvPicPr>
          <p:nvPr/>
        </p:nvPicPr>
        <p:blipFill>
          <a:blip r:embed="rId2"/>
          <a:stretch>
            <a:fillRect/>
          </a:stretch>
        </p:blipFill>
        <p:spPr>
          <a:xfrm>
            <a:off x="1476375" y="2286000"/>
            <a:ext cx="6191250" cy="33528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ea typeface="ＭＳ Ｐゴシック" pitchFamily="34" charset="-128"/>
                <a:cs typeface="ＭＳ Ｐゴシック" pitchFamily="34" charset="-128"/>
              </a:rPr>
              <a:t>Instant Video Replay (IVR)</a:t>
            </a:r>
          </a:p>
        </p:txBody>
      </p:sp>
      <p:sp>
        <p:nvSpPr>
          <p:cNvPr id="173059" name="Content Placeholder 2"/>
          <p:cNvSpPr>
            <a:spLocks noGrp="1"/>
          </p:cNvSpPr>
          <p:nvPr>
            <p:ph idx="1"/>
          </p:nvPr>
        </p:nvSpPr>
        <p:spPr/>
        <p:txBody>
          <a:bodyPr/>
          <a:lstStyle/>
          <a:p>
            <a:pPr marL="292100" indent="-292100">
              <a:spcAft>
                <a:spcPts val="600"/>
              </a:spcAft>
            </a:pPr>
            <a:r>
              <a:rPr lang="en-US" sz="2000" b="0" dirty="0"/>
              <a:t>If there is an </a:t>
            </a:r>
            <a:r>
              <a:rPr lang="en-US" sz="2000" dirty="0"/>
              <a:t>objection </a:t>
            </a:r>
            <a:r>
              <a:rPr lang="en-US" sz="2000" b="0" dirty="0"/>
              <a:t>to a judgment of the refereeing officials during the contest, the coach of a team can make a request to the center referee for an immediate review of the video replay </a:t>
            </a:r>
          </a:p>
          <a:p>
            <a:pPr marL="292100" indent="-292100">
              <a:spcAft>
                <a:spcPts val="600"/>
              </a:spcAft>
            </a:pPr>
            <a:r>
              <a:rPr lang="en-US" sz="2000" b="0" dirty="0">
                <a:ea typeface="ＭＳ Ｐゴシック" pitchFamily="34" charset="-128"/>
                <a:cs typeface="ＭＳ Ｐゴシック" pitchFamily="34" charset="-128"/>
              </a:rPr>
              <a:t>Used for Nationals, Grand Slams and other USATKD competitions where possible and/or feasible</a:t>
            </a:r>
          </a:p>
          <a:p>
            <a:pPr marL="292100" indent="-292100"/>
            <a:r>
              <a:rPr lang="en-US" sz="2000" b="0" dirty="0">
                <a:ea typeface="ＭＳ Ｐゴシック" pitchFamily="34" charset="-128"/>
                <a:cs typeface="ＭＳ Ｐゴシック" pitchFamily="34" charset="-128"/>
              </a:rPr>
              <a:t>Each ring has one Review Jury consisting of a highly experienced USATKD Referee appointed by the Referee Chair</a:t>
            </a:r>
          </a:p>
          <a:p>
            <a:pPr lvl="1">
              <a:spcAft>
                <a:spcPts val="0"/>
              </a:spcAft>
            </a:pPr>
            <a:r>
              <a:rPr lang="en-US" sz="1800" dirty="0"/>
              <a:t>The T.A. or Ring Captain may also serve as the Review Jury</a:t>
            </a:r>
          </a:p>
          <a:p>
            <a:pPr lvl="1">
              <a:spcAft>
                <a:spcPts val="0"/>
              </a:spcAft>
            </a:pPr>
            <a:r>
              <a:rPr lang="en-US" sz="1800" dirty="0"/>
              <a:t>Review Jury should not be of the same state or training affiliation as either contestant</a:t>
            </a:r>
          </a:p>
          <a:p>
            <a:endParaRPr lang="en-US" dirty="0"/>
          </a:p>
          <a:p>
            <a:pPr>
              <a:buFont typeface="Wingdings" charset="2"/>
              <a:buNone/>
            </a:pPr>
            <a:endParaRPr lang="en-US" sz="2000" b="0" dirty="0">
              <a:ea typeface="ＭＳ Ｐゴシック" pitchFamily="34" charset="-128"/>
              <a:cs typeface="ＭＳ Ｐゴシック" pitchFamily="34" charset="-128"/>
            </a:endParaRPr>
          </a:p>
        </p:txBody>
      </p:sp>
      <p:sp>
        <p:nvSpPr>
          <p:cNvPr id="173060" name="Date Placeholder 3"/>
          <p:cNvSpPr>
            <a:spLocks noGrp="1"/>
          </p:cNvSpPr>
          <p:nvPr>
            <p:ph type="dt" sz="quarter" idx="10"/>
          </p:nvPr>
        </p:nvSpPr>
        <p:spPr>
          <a:noFill/>
        </p:spPr>
        <p:txBody>
          <a:bodyPr/>
          <a:lstStyle/>
          <a:p>
            <a:fld id="{5CD9A9F2-1720-034A-960E-BBF7A43D1A73}" type="datetime1">
              <a:rPr lang="en-US"/>
              <a:pPr/>
              <a:t>1/27/2020</a:t>
            </a:fld>
            <a:endParaRPr lang="en-US" dirty="0"/>
          </a:p>
        </p:txBody>
      </p:sp>
      <p:sp>
        <p:nvSpPr>
          <p:cNvPr id="173061" name="Slide Number Placeholder 4"/>
          <p:cNvSpPr>
            <a:spLocks noGrp="1"/>
          </p:cNvSpPr>
          <p:nvPr>
            <p:ph type="sldNum" sz="quarter" idx="11"/>
          </p:nvPr>
        </p:nvSpPr>
        <p:spPr>
          <a:noFill/>
        </p:spPr>
        <p:txBody>
          <a:bodyPr/>
          <a:lstStyle/>
          <a:p>
            <a:fld id="{8D6E6394-D105-9B44-8E6C-ED15CF2846B6}" type="slidenum">
              <a:rPr lang="en-US"/>
              <a:pPr/>
              <a:t>122</a:t>
            </a:fld>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ea typeface="ＭＳ Ｐゴシック" pitchFamily="34" charset="-128"/>
                <a:cs typeface="ＭＳ Ｐゴシック" pitchFamily="34" charset="-128"/>
              </a:rPr>
              <a:t>What </a:t>
            </a:r>
            <a:r>
              <a:rPr lang="en-US" u="sng" dirty="0">
                <a:ea typeface="ＭＳ Ｐゴシック" pitchFamily="34" charset="-128"/>
                <a:cs typeface="ＭＳ Ｐゴシック" pitchFamily="34" charset="-128"/>
              </a:rPr>
              <a:t>Can</a:t>
            </a:r>
            <a:r>
              <a:rPr lang="en-US" dirty="0">
                <a:ea typeface="ＭＳ Ｐゴシック" pitchFamily="34" charset="-128"/>
                <a:cs typeface="ＭＳ Ｐゴシック" pitchFamily="34" charset="-128"/>
              </a:rPr>
              <a:t> Be Appealed</a:t>
            </a:r>
          </a:p>
        </p:txBody>
      </p:sp>
      <p:sp>
        <p:nvSpPr>
          <p:cNvPr id="173060" name="Date Placeholder 3"/>
          <p:cNvSpPr>
            <a:spLocks noGrp="1"/>
          </p:cNvSpPr>
          <p:nvPr>
            <p:ph type="dt" sz="quarter" idx="10"/>
          </p:nvPr>
        </p:nvSpPr>
        <p:spPr>
          <a:noFill/>
        </p:spPr>
        <p:txBody>
          <a:bodyPr/>
          <a:lstStyle/>
          <a:p>
            <a:fld id="{5CD9A9F2-1720-034A-960E-BBF7A43D1A73}" type="datetime1">
              <a:rPr lang="en-US"/>
              <a:pPr/>
              <a:t>1/27/2020</a:t>
            </a:fld>
            <a:endParaRPr lang="en-US" dirty="0"/>
          </a:p>
        </p:txBody>
      </p:sp>
      <p:sp>
        <p:nvSpPr>
          <p:cNvPr id="173061" name="Slide Number Placeholder 4"/>
          <p:cNvSpPr>
            <a:spLocks noGrp="1"/>
          </p:cNvSpPr>
          <p:nvPr>
            <p:ph type="sldNum" sz="quarter" idx="11"/>
          </p:nvPr>
        </p:nvSpPr>
        <p:spPr>
          <a:noFill/>
        </p:spPr>
        <p:txBody>
          <a:bodyPr/>
          <a:lstStyle/>
          <a:p>
            <a:fld id="{8D6E6394-D105-9B44-8E6C-ED15CF2846B6}" type="slidenum">
              <a:rPr lang="en-US"/>
              <a:pPr/>
              <a:t>123</a:t>
            </a:fld>
            <a:endParaRPr lang="en-US" dirty="0"/>
          </a:p>
        </p:txBody>
      </p:sp>
      <p:sp>
        <p:nvSpPr>
          <p:cNvPr id="7" name="Content Placeholder 6"/>
          <p:cNvSpPr>
            <a:spLocks noGrp="1"/>
          </p:cNvSpPr>
          <p:nvPr>
            <p:ph idx="1"/>
          </p:nvPr>
        </p:nvSpPr>
        <p:spPr/>
        <p:txBody>
          <a:bodyPr/>
          <a:lstStyle/>
          <a:p>
            <a:pPr marL="292100" indent="-292100"/>
            <a:r>
              <a:rPr lang="en-US" sz="2000" dirty="0">
                <a:solidFill>
                  <a:srgbClr val="000000"/>
                </a:solidFill>
                <a:ea typeface="ＭＳ Ｐゴシック" pitchFamily="34" charset="-128"/>
                <a:cs typeface="ＭＳ Ｐゴシック" pitchFamily="34" charset="-128"/>
              </a:rPr>
              <a:t>P</a:t>
            </a:r>
            <a:r>
              <a:rPr lang="en-US" sz="2000" b="1" dirty="0">
                <a:solidFill>
                  <a:srgbClr val="000000"/>
                </a:solidFill>
                <a:ea typeface="ＭＳ Ｐゴシック" pitchFamily="34" charset="-128"/>
                <a:cs typeface="ＭＳ Ｐゴシック" pitchFamily="34" charset="-128"/>
              </a:rPr>
              <a:t>enalties </a:t>
            </a:r>
            <a:r>
              <a:rPr lang="en-US" sz="2000" b="0" dirty="0">
                <a:solidFill>
                  <a:srgbClr val="000000"/>
                </a:solidFill>
                <a:ea typeface="ＭＳ Ｐゴシック" pitchFamily="34" charset="-128"/>
                <a:cs typeface="ＭＳ Ｐゴシック" pitchFamily="34" charset="-128"/>
              </a:rPr>
              <a:t>against the</a:t>
            </a:r>
            <a:r>
              <a:rPr lang="en-US" sz="2000" dirty="0">
                <a:solidFill>
                  <a:srgbClr val="000000"/>
                </a:solidFill>
                <a:ea typeface="ＭＳ Ｐゴシック" pitchFamily="34" charset="-128"/>
                <a:cs typeface="ＭＳ Ｐゴシック" pitchFamily="34" charset="-128"/>
              </a:rPr>
              <a:t> opponent </a:t>
            </a:r>
            <a:r>
              <a:rPr lang="en-US" sz="2000" b="0" dirty="0">
                <a:solidFill>
                  <a:srgbClr val="000000"/>
                </a:solidFill>
                <a:ea typeface="ＭＳ Ｐゴシック" pitchFamily="34" charset="-128"/>
                <a:cs typeface="ＭＳ Ｐゴシック" pitchFamily="34" charset="-128"/>
              </a:rPr>
              <a:t>for</a:t>
            </a:r>
            <a:r>
              <a:rPr lang="en-US" sz="2000" dirty="0">
                <a:solidFill>
                  <a:srgbClr val="000000"/>
                </a:solidFill>
                <a:ea typeface="ＭＳ Ｐゴシック" pitchFamily="34" charset="-128"/>
                <a:cs typeface="ＭＳ Ｐゴシック" pitchFamily="34" charset="-128"/>
              </a:rPr>
              <a:t>:</a:t>
            </a:r>
          </a:p>
          <a:p>
            <a:pPr lvl="1"/>
            <a:r>
              <a:rPr lang="en-US" sz="1800" dirty="0">
                <a:solidFill>
                  <a:srgbClr val="000000"/>
                </a:solidFill>
                <a:ea typeface="ＭＳ Ｐゴシック" pitchFamily="34" charset="-128"/>
                <a:cs typeface="ＭＳ Ｐゴシック" pitchFamily="34" charset="-128"/>
              </a:rPr>
              <a:t>Falling down</a:t>
            </a:r>
          </a:p>
          <a:p>
            <a:pPr lvl="1"/>
            <a:r>
              <a:rPr lang="en-US" sz="1800" dirty="0">
                <a:solidFill>
                  <a:srgbClr val="000000"/>
                </a:solidFill>
                <a:ea typeface="ＭＳ Ｐゴシック" pitchFamily="34" charset="-128"/>
                <a:cs typeface="ＭＳ Ｐゴシック" pitchFamily="34" charset="-128"/>
              </a:rPr>
              <a:t>Crossing the Boundary Line</a:t>
            </a:r>
          </a:p>
          <a:p>
            <a:pPr lvl="1"/>
            <a:r>
              <a:rPr lang="en-US" sz="1800" dirty="0">
                <a:solidFill>
                  <a:srgbClr val="000000"/>
                </a:solidFill>
                <a:ea typeface="ＭＳ Ｐゴシック" pitchFamily="34" charset="-128"/>
                <a:cs typeface="ＭＳ Ｐゴシック" pitchFamily="34" charset="-128"/>
              </a:rPr>
              <a:t>Attacking the opponent after “Kal-yeo”</a:t>
            </a:r>
          </a:p>
          <a:p>
            <a:pPr lvl="1">
              <a:spcAft>
                <a:spcPts val="600"/>
              </a:spcAft>
            </a:pPr>
            <a:r>
              <a:rPr lang="en-US" sz="1800" dirty="0">
                <a:solidFill>
                  <a:srgbClr val="000000"/>
                </a:solidFill>
                <a:ea typeface="ＭＳ Ｐゴシック" pitchFamily="34" charset="-128"/>
                <a:cs typeface="ＭＳ Ｐゴシック" pitchFamily="34" charset="-128"/>
              </a:rPr>
              <a:t>Attacking the fallen opponent</a:t>
            </a:r>
          </a:p>
          <a:p>
            <a:pPr marL="292100" indent="-292100">
              <a:spcAft>
                <a:spcPts val="600"/>
              </a:spcAft>
            </a:pPr>
            <a:r>
              <a:rPr lang="en-US" sz="2000" dirty="0">
                <a:solidFill>
                  <a:srgbClr val="000000"/>
                </a:solidFill>
                <a:ea typeface="ＭＳ Ｐゴシック" pitchFamily="34" charset="-128"/>
                <a:cs typeface="ＭＳ Ｐゴシック" pitchFamily="34" charset="-128"/>
              </a:rPr>
              <a:t>T</a:t>
            </a:r>
            <a:r>
              <a:rPr lang="en-US" sz="2000" b="1" dirty="0">
                <a:solidFill>
                  <a:srgbClr val="000000"/>
                </a:solidFill>
                <a:ea typeface="ＭＳ Ｐゴシック" pitchFamily="34" charset="-128"/>
                <a:cs typeface="ＭＳ Ｐゴシック" pitchFamily="34" charset="-128"/>
              </a:rPr>
              <a:t>echnical point</a:t>
            </a:r>
            <a:r>
              <a:rPr lang="en-US" sz="2000" dirty="0">
                <a:solidFill>
                  <a:srgbClr val="000000"/>
                </a:solidFill>
                <a:ea typeface="ＭＳ Ｐゴシック" pitchFamily="34" charset="-128"/>
                <a:cs typeface="ＭＳ Ｐゴシック" pitchFamily="34" charset="-128"/>
              </a:rPr>
              <a:t> </a:t>
            </a:r>
            <a:r>
              <a:rPr lang="en-US" sz="2000" b="0" dirty="0">
                <a:solidFill>
                  <a:srgbClr val="000000"/>
                </a:solidFill>
                <a:ea typeface="ＭＳ Ｐゴシック" pitchFamily="34" charset="-128"/>
                <a:cs typeface="ＭＳ Ｐゴシック" pitchFamily="34" charset="-128"/>
              </a:rPr>
              <a:t>scored or not scored</a:t>
            </a:r>
          </a:p>
          <a:p>
            <a:pPr marL="292100" indent="-292100"/>
            <a:r>
              <a:rPr lang="en-US" sz="2000" b="1" dirty="0">
                <a:solidFill>
                  <a:srgbClr val="000000"/>
                </a:solidFill>
                <a:ea typeface="ＭＳ Ｐゴシック" pitchFamily="34" charset="-128"/>
                <a:cs typeface="ＭＳ Ｐゴシック" pitchFamily="34" charset="-128"/>
              </a:rPr>
              <a:t>Invalidation </a:t>
            </a:r>
            <a:r>
              <a:rPr lang="en-US" sz="2000" b="0" dirty="0">
                <a:solidFill>
                  <a:srgbClr val="000000"/>
                </a:solidFill>
                <a:ea typeface="ＭＳ Ｐゴシック" pitchFamily="34" charset="-128"/>
                <a:cs typeface="ＭＳ Ｐゴシック" pitchFamily="34" charset="-128"/>
              </a:rPr>
              <a:t>of any penalty against the coach’s </a:t>
            </a:r>
            <a:r>
              <a:rPr lang="en-US" sz="2000" b="1" dirty="0">
                <a:solidFill>
                  <a:srgbClr val="000000"/>
                </a:solidFill>
                <a:ea typeface="ＭＳ Ｐゴシック" pitchFamily="34" charset="-128"/>
                <a:cs typeface="ＭＳ Ｐゴシック" pitchFamily="34" charset="-128"/>
              </a:rPr>
              <a:t>own contestant</a:t>
            </a:r>
          </a:p>
          <a:p>
            <a:pPr marL="863600" lvl="2" indent="-292100">
              <a:spcAft>
                <a:spcPts val="0"/>
              </a:spcAft>
            </a:pPr>
            <a:r>
              <a:rPr lang="en-US" dirty="0">
                <a:solidFill>
                  <a:srgbClr val="000000"/>
                </a:solidFill>
                <a:ea typeface="ＭＳ Ｐゴシック" pitchFamily="34" charset="-128"/>
                <a:cs typeface="ＭＳ Ｐゴシック" pitchFamily="34" charset="-128"/>
              </a:rPr>
              <a:t>A </a:t>
            </a:r>
            <a:r>
              <a:rPr lang="en-US" b="1" dirty="0">
                <a:solidFill>
                  <a:srgbClr val="000000"/>
                </a:solidFill>
                <a:ea typeface="ＭＳ Ｐゴシック" pitchFamily="34" charset="-128"/>
                <a:cs typeface="ＭＳ Ｐゴシック" pitchFamily="34" charset="-128"/>
              </a:rPr>
              <a:t>wrong Gam-jeom hand signal </a:t>
            </a:r>
            <a:r>
              <a:rPr lang="en-US" dirty="0">
                <a:solidFill>
                  <a:srgbClr val="000000"/>
                </a:solidFill>
                <a:ea typeface="ＭＳ Ｐゴシック" pitchFamily="34" charset="-128"/>
                <a:cs typeface="ＭＳ Ｐゴシック" pitchFamily="34" charset="-128"/>
              </a:rPr>
              <a:t>may cause cancellation of a penalty</a:t>
            </a:r>
          </a:p>
          <a:p>
            <a:pPr marL="1155700" lvl="3" indent="-292100">
              <a:spcAft>
                <a:spcPts val="600"/>
              </a:spcAft>
            </a:pPr>
            <a:r>
              <a:rPr lang="en-US" dirty="0">
                <a:solidFill>
                  <a:srgbClr val="000000"/>
                </a:solidFill>
                <a:ea typeface="ＭＳ Ｐゴシック" pitchFamily="34" charset="-128"/>
                <a:cs typeface="ＭＳ Ｐゴシック" pitchFamily="34" charset="-128"/>
              </a:rPr>
              <a:t> Example: Referee gives penalty for grabbing, but shows signal for attacking below the waist; coach requests removal of penalty for attacking below the waist</a:t>
            </a:r>
          </a:p>
          <a:p>
            <a:pPr marL="863600" lvl="2" indent="-292100"/>
            <a:endParaRPr lang="en-US" sz="1600" dirty="0">
              <a:solidFill>
                <a:srgbClr val="000000"/>
              </a:solidFill>
              <a:ea typeface="ＭＳ Ｐゴシック" pitchFamily="34" charset="-128"/>
              <a:cs typeface="ＭＳ Ｐゴシック" pitchFamily="34" charset="-128"/>
            </a:endParaRPr>
          </a:p>
          <a:p>
            <a:endParaRPr lang="en-US" sz="20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ea typeface="ＭＳ Ｐゴシック" pitchFamily="34" charset="-128"/>
                <a:cs typeface="ＭＳ Ｐゴシック" pitchFamily="34" charset="-128"/>
              </a:rPr>
              <a:t>What </a:t>
            </a:r>
            <a:r>
              <a:rPr lang="en-US" u="sng" dirty="0">
                <a:ea typeface="ＭＳ Ｐゴシック" pitchFamily="34" charset="-128"/>
                <a:cs typeface="ＭＳ Ｐゴシック" pitchFamily="34" charset="-128"/>
              </a:rPr>
              <a:t>Can</a:t>
            </a:r>
            <a:r>
              <a:rPr lang="en-US" dirty="0">
                <a:ea typeface="ＭＳ Ｐゴシック" pitchFamily="34" charset="-128"/>
                <a:cs typeface="ＭＳ Ｐゴシック" pitchFamily="34" charset="-128"/>
              </a:rPr>
              <a:t> Be Appealed</a:t>
            </a:r>
          </a:p>
        </p:txBody>
      </p:sp>
      <p:sp>
        <p:nvSpPr>
          <p:cNvPr id="173060" name="Date Placeholder 3"/>
          <p:cNvSpPr>
            <a:spLocks noGrp="1"/>
          </p:cNvSpPr>
          <p:nvPr>
            <p:ph type="dt" sz="quarter" idx="10"/>
          </p:nvPr>
        </p:nvSpPr>
        <p:spPr>
          <a:noFill/>
        </p:spPr>
        <p:txBody>
          <a:bodyPr/>
          <a:lstStyle/>
          <a:p>
            <a:fld id="{5CD9A9F2-1720-034A-960E-BBF7A43D1A73}" type="datetime1">
              <a:rPr lang="en-US"/>
              <a:pPr/>
              <a:t>1/27/2020</a:t>
            </a:fld>
            <a:endParaRPr lang="en-US" dirty="0"/>
          </a:p>
        </p:txBody>
      </p:sp>
      <p:sp>
        <p:nvSpPr>
          <p:cNvPr id="173061" name="Slide Number Placeholder 4"/>
          <p:cNvSpPr>
            <a:spLocks noGrp="1"/>
          </p:cNvSpPr>
          <p:nvPr>
            <p:ph type="sldNum" sz="quarter" idx="11"/>
          </p:nvPr>
        </p:nvSpPr>
        <p:spPr>
          <a:noFill/>
        </p:spPr>
        <p:txBody>
          <a:bodyPr/>
          <a:lstStyle/>
          <a:p>
            <a:fld id="{8D6E6394-D105-9B44-8E6C-ED15CF2846B6}" type="slidenum">
              <a:rPr lang="en-US"/>
              <a:pPr/>
              <a:t>124</a:t>
            </a:fld>
            <a:endParaRPr lang="en-US" dirty="0"/>
          </a:p>
        </p:txBody>
      </p:sp>
      <p:sp>
        <p:nvSpPr>
          <p:cNvPr id="7" name="Content Placeholder 6"/>
          <p:cNvSpPr>
            <a:spLocks noGrp="1"/>
          </p:cNvSpPr>
          <p:nvPr>
            <p:ph idx="1"/>
          </p:nvPr>
        </p:nvSpPr>
        <p:spPr>
          <a:xfrm>
            <a:off x="457200" y="1828800"/>
            <a:ext cx="8382000" cy="4038600"/>
          </a:xfrm>
        </p:spPr>
        <p:txBody>
          <a:bodyPr/>
          <a:lstStyle/>
          <a:p>
            <a:pPr marL="292100" indent="-292100">
              <a:defRPr/>
            </a:pPr>
            <a:r>
              <a:rPr lang="en-US" sz="2000" dirty="0">
                <a:solidFill>
                  <a:srgbClr val="000000"/>
                </a:solidFill>
                <a:ea typeface="ＭＳ Ｐゴシック" pitchFamily="34" charset="-128"/>
                <a:cs typeface="ＭＳ Ｐゴシック" pitchFamily="34" charset="-128"/>
              </a:rPr>
              <a:t>Points gained by the opponent</a:t>
            </a:r>
            <a:r>
              <a:rPr lang="en-US" sz="2000" b="0" dirty="0">
                <a:solidFill>
                  <a:srgbClr val="000000"/>
                </a:solidFill>
                <a:ea typeface="ＭＳ Ｐゴシック" pitchFamily="34" charset="-128"/>
                <a:cs typeface="ＭＳ Ｐゴシック" pitchFamily="34" charset="-128"/>
              </a:rPr>
              <a:t> while they were outside the boundary line, fallen, after kalyeo, or while attacking a fallen opponent</a:t>
            </a:r>
          </a:p>
          <a:p>
            <a:pPr marL="692150" lvl="1" indent="-292100">
              <a:defRPr/>
            </a:pPr>
            <a:r>
              <a:rPr lang="en-US" sz="1800" dirty="0">
                <a:solidFill>
                  <a:srgbClr val="000000"/>
                </a:solidFill>
                <a:ea typeface="ＭＳ Ｐゴシック" pitchFamily="34" charset="-128"/>
                <a:cs typeface="ＭＳ Ｐゴシック" pitchFamily="34" charset="-128"/>
              </a:rPr>
              <a:t>Coach request: “Points were gained following a prohibited act”</a:t>
            </a:r>
          </a:p>
          <a:p>
            <a:pPr marL="692150" lvl="1" indent="-292100">
              <a:spcAft>
                <a:spcPts val="600"/>
              </a:spcAft>
              <a:defRPr/>
            </a:pPr>
            <a:r>
              <a:rPr lang="en-US" sz="1800" b="1" dirty="0">
                <a:solidFill>
                  <a:srgbClr val="000000"/>
                </a:solidFill>
                <a:ea typeface="ＭＳ Ｐゴシック" pitchFamily="34" charset="-128"/>
                <a:cs typeface="ＭＳ Ｐゴシック" pitchFamily="34" charset="-128"/>
              </a:rPr>
              <a:t>Must </a:t>
            </a:r>
            <a:r>
              <a:rPr lang="en-US" sz="1800" dirty="0">
                <a:solidFill>
                  <a:srgbClr val="000000"/>
                </a:solidFill>
                <a:ea typeface="ＭＳ Ｐゴシック" pitchFamily="34" charset="-128"/>
                <a:cs typeface="ＭＳ Ｐゴシック" pitchFamily="34" charset="-128"/>
              </a:rPr>
              <a:t>be related to one of the penalties against opponent that coach can ask for</a:t>
            </a:r>
          </a:p>
          <a:p>
            <a:pPr marL="292100" indent="-292100">
              <a:spcAft>
                <a:spcPts val="600"/>
              </a:spcAft>
            </a:pPr>
            <a:r>
              <a:rPr lang="en-US" sz="2000" dirty="0">
                <a:ea typeface="ＭＳ Ｐゴシック" pitchFamily="34" charset="-128"/>
                <a:cs typeface="ＭＳ Ｐゴシック" pitchFamily="34" charset="-128"/>
              </a:rPr>
              <a:t>If head PSS is not in use</a:t>
            </a:r>
            <a:r>
              <a:rPr lang="en-US" sz="2000" b="0" dirty="0">
                <a:ea typeface="ＭＳ Ｐゴシック" pitchFamily="34" charset="-128"/>
                <a:cs typeface="ＭＳ Ｐゴシック" pitchFamily="34" charset="-128"/>
              </a:rPr>
              <a:t>,</a:t>
            </a:r>
            <a:r>
              <a:rPr lang="en-US" sz="2000" b="0" dirty="0"/>
              <a:t> coach may request instant video replay for a </a:t>
            </a:r>
            <a:r>
              <a:rPr lang="en-US" sz="2000" dirty="0"/>
              <a:t>head kick scored or not scored</a:t>
            </a:r>
            <a:r>
              <a:rPr lang="en-US" sz="2000" b="0" dirty="0"/>
              <a:t> </a:t>
            </a:r>
          </a:p>
          <a:p>
            <a:pPr marL="292100" indent="-292100"/>
            <a:r>
              <a:rPr lang="en-US" sz="2000" b="0" dirty="0"/>
              <a:t>If the referee has awarded a Gam-jeom, but </a:t>
            </a:r>
            <a:r>
              <a:rPr lang="en-US" sz="2000" dirty="0"/>
              <a:t>failed to remove</a:t>
            </a:r>
            <a:r>
              <a:rPr lang="en-US" sz="2000" b="0" dirty="0"/>
              <a:t> any points scored following the illegal action</a:t>
            </a:r>
          </a:p>
          <a:p>
            <a:pPr marL="292100" indent="-292100"/>
            <a:endParaRPr lang="en-US" sz="2000" b="0" dirty="0"/>
          </a:p>
          <a:p>
            <a:pPr marL="292100" indent="-292100"/>
            <a:endParaRPr lang="en-US" sz="2000" b="0" dirty="0">
              <a:ea typeface="ＭＳ Ｐゴシック" pitchFamily="34" charset="-128"/>
              <a:cs typeface="ＭＳ Ｐゴシック" pitchFamily="34" charset="-128"/>
            </a:endParaRPr>
          </a:p>
          <a:p>
            <a:pPr lvl="2">
              <a:spcAft>
                <a:spcPts val="0"/>
              </a:spcAft>
            </a:pPr>
            <a:endParaRPr lang="en-US" sz="2000" dirty="0">
              <a:solidFill>
                <a:srgbClr val="000000"/>
              </a:solidFill>
              <a:ea typeface="ＭＳ Ｐゴシック" pitchFamily="34" charset="-128"/>
              <a:cs typeface="ＭＳ Ｐゴシック" pitchFamily="34" charset="-128"/>
            </a:endParaRPr>
          </a:p>
          <a:p>
            <a:endParaRPr lang="en-US" sz="2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ea typeface="ＭＳ Ｐゴシック" pitchFamily="34" charset="-128"/>
                <a:cs typeface="ＭＳ Ｐゴシック" pitchFamily="34" charset="-128"/>
              </a:rPr>
              <a:t>What </a:t>
            </a:r>
            <a:r>
              <a:rPr lang="en-US" u="sng" dirty="0">
                <a:ea typeface="ＭＳ Ｐゴシック" pitchFamily="34" charset="-128"/>
                <a:cs typeface="ＭＳ Ｐゴシック" pitchFamily="34" charset="-128"/>
              </a:rPr>
              <a:t>Can</a:t>
            </a:r>
            <a:r>
              <a:rPr lang="en-US" dirty="0">
                <a:ea typeface="ＭＳ Ｐゴシック" pitchFamily="34" charset="-128"/>
                <a:cs typeface="ＭＳ Ｐゴシック" pitchFamily="34" charset="-128"/>
              </a:rPr>
              <a:t> Be Appealed — Technical Issues</a:t>
            </a:r>
          </a:p>
        </p:txBody>
      </p:sp>
      <p:sp>
        <p:nvSpPr>
          <p:cNvPr id="173060" name="Date Placeholder 3"/>
          <p:cNvSpPr>
            <a:spLocks noGrp="1"/>
          </p:cNvSpPr>
          <p:nvPr>
            <p:ph type="dt" sz="quarter" idx="10"/>
          </p:nvPr>
        </p:nvSpPr>
        <p:spPr>
          <a:noFill/>
        </p:spPr>
        <p:txBody>
          <a:bodyPr/>
          <a:lstStyle/>
          <a:p>
            <a:fld id="{5CD9A9F2-1720-034A-960E-BBF7A43D1A73}" type="datetime1">
              <a:rPr lang="en-US"/>
              <a:pPr/>
              <a:t>1/27/2020</a:t>
            </a:fld>
            <a:endParaRPr lang="en-US" dirty="0"/>
          </a:p>
        </p:txBody>
      </p:sp>
      <p:sp>
        <p:nvSpPr>
          <p:cNvPr id="173061" name="Slide Number Placeholder 4"/>
          <p:cNvSpPr>
            <a:spLocks noGrp="1"/>
          </p:cNvSpPr>
          <p:nvPr>
            <p:ph type="sldNum" sz="quarter" idx="11"/>
          </p:nvPr>
        </p:nvSpPr>
        <p:spPr>
          <a:noFill/>
        </p:spPr>
        <p:txBody>
          <a:bodyPr/>
          <a:lstStyle/>
          <a:p>
            <a:fld id="{8D6E6394-D105-9B44-8E6C-ED15CF2846B6}" type="slidenum">
              <a:rPr lang="en-US"/>
              <a:pPr/>
              <a:t>125</a:t>
            </a:fld>
            <a:endParaRPr lang="en-US" dirty="0"/>
          </a:p>
        </p:txBody>
      </p:sp>
      <p:sp>
        <p:nvSpPr>
          <p:cNvPr id="7" name="Content Placeholder 6"/>
          <p:cNvSpPr>
            <a:spLocks noGrp="1"/>
          </p:cNvSpPr>
          <p:nvPr>
            <p:ph idx="1"/>
          </p:nvPr>
        </p:nvSpPr>
        <p:spPr/>
        <p:txBody>
          <a:bodyPr/>
          <a:lstStyle/>
          <a:p>
            <a:pPr marL="292100" indent="-292100">
              <a:spcAft>
                <a:spcPts val="0"/>
              </a:spcAft>
              <a:defRPr/>
            </a:pPr>
            <a:r>
              <a:rPr lang="en-US" sz="2000" dirty="0">
                <a:solidFill>
                  <a:srgbClr val="000000"/>
                </a:solidFill>
                <a:ea typeface="ＭＳ Ｐゴシック" pitchFamily="34" charset="-128"/>
                <a:cs typeface="ＭＳ Ｐゴシック" pitchFamily="34" charset="-128"/>
              </a:rPr>
              <a:t>Punch point </a:t>
            </a:r>
            <a:r>
              <a:rPr lang="en-US" sz="2000" b="0" dirty="0">
                <a:solidFill>
                  <a:srgbClr val="000000"/>
                </a:solidFill>
                <a:ea typeface="ＭＳ Ｐゴシック" pitchFamily="34" charset="-128"/>
                <a:cs typeface="ＭＳ Ｐゴシック" pitchFamily="34" charset="-128"/>
              </a:rPr>
              <a:t>awarded to the </a:t>
            </a:r>
            <a:r>
              <a:rPr lang="en-US" sz="2000" dirty="0">
                <a:solidFill>
                  <a:srgbClr val="000000"/>
                </a:solidFill>
                <a:ea typeface="ＭＳ Ｐゴシック" pitchFamily="34" charset="-128"/>
                <a:cs typeface="ＭＳ Ｐゴシック" pitchFamily="34" charset="-128"/>
              </a:rPr>
              <a:t>wrong player</a:t>
            </a:r>
          </a:p>
          <a:p>
            <a:pPr marL="292100" indent="-292100">
              <a:defRPr/>
            </a:pPr>
            <a:r>
              <a:rPr lang="en-US" sz="2000" dirty="0">
                <a:solidFill>
                  <a:srgbClr val="000000"/>
                </a:solidFill>
                <a:ea typeface="ＭＳ Ｐゴシック" pitchFamily="34" charset="-128"/>
                <a:cs typeface="ＭＳ Ｐゴシック" pitchFamily="34" charset="-128"/>
              </a:rPr>
              <a:t>Technical issue </a:t>
            </a:r>
            <a:r>
              <a:rPr lang="en-US" sz="2000" b="0" dirty="0">
                <a:solidFill>
                  <a:srgbClr val="000000"/>
                </a:solidFill>
                <a:ea typeface="ＭＳ Ｐゴシック" pitchFamily="34" charset="-128"/>
                <a:cs typeface="ＭＳ Ｐゴシック" pitchFamily="34" charset="-128"/>
              </a:rPr>
              <a:t>regarding punch point</a:t>
            </a:r>
          </a:p>
          <a:p>
            <a:pPr marL="692150" lvl="1" indent="-292100">
              <a:defRPr/>
            </a:pPr>
            <a:r>
              <a:rPr lang="en-US" sz="1800" dirty="0">
                <a:solidFill>
                  <a:srgbClr val="000000"/>
                </a:solidFill>
                <a:ea typeface="ＭＳ Ｐゴシック" pitchFamily="34" charset="-128"/>
                <a:cs typeface="ＭＳ Ｐゴシック" pitchFamily="34" charset="-128"/>
              </a:rPr>
              <a:t>Example: </a:t>
            </a:r>
            <a:r>
              <a:rPr lang="en-US" sz="1800" dirty="0"/>
              <a:t>If two corner judges press, but one is outside the window </a:t>
            </a:r>
          </a:p>
          <a:p>
            <a:pPr marL="692150" lvl="1" indent="-292100">
              <a:spcAft>
                <a:spcPts val="0"/>
              </a:spcAft>
              <a:defRPr/>
            </a:pPr>
            <a:r>
              <a:rPr lang="en-US" sz="1800" dirty="0">
                <a:solidFill>
                  <a:srgbClr val="000000"/>
                </a:solidFill>
                <a:ea typeface="ＭＳ Ｐゴシック" pitchFamily="34" charset="-128"/>
                <a:cs typeface="ＭＳ Ｐゴシック" pitchFamily="34" charset="-128"/>
              </a:rPr>
              <a:t>Ideally, corner judges will correct this on their own</a:t>
            </a:r>
          </a:p>
          <a:p>
            <a:pPr marL="292100" indent="-292100">
              <a:spcAft>
                <a:spcPts val="0"/>
              </a:spcAft>
              <a:defRPr/>
            </a:pPr>
            <a:r>
              <a:rPr lang="en-US" sz="2000" dirty="0">
                <a:solidFill>
                  <a:srgbClr val="000000"/>
                </a:solidFill>
                <a:ea typeface="ＭＳ Ｐゴシック" pitchFamily="34" charset="-128"/>
                <a:cs typeface="ＭＳ Ｐゴシック" pitchFamily="34" charset="-128"/>
              </a:rPr>
              <a:t>Technical points</a:t>
            </a:r>
            <a:r>
              <a:rPr lang="en-US" sz="2000" b="0" dirty="0">
                <a:solidFill>
                  <a:srgbClr val="000000"/>
                </a:solidFill>
                <a:ea typeface="ＭＳ Ｐゴシック" pitchFamily="34" charset="-128"/>
                <a:cs typeface="ＭＳ Ｐゴシック" pitchFamily="34" charset="-128"/>
              </a:rPr>
              <a:t> applied to the </a:t>
            </a:r>
            <a:r>
              <a:rPr lang="en-US" sz="2000" dirty="0">
                <a:solidFill>
                  <a:srgbClr val="000000"/>
                </a:solidFill>
                <a:ea typeface="ＭＳ Ｐゴシック" pitchFamily="34" charset="-128"/>
                <a:cs typeface="ＭＳ Ｐゴシック" pitchFamily="34" charset="-128"/>
              </a:rPr>
              <a:t>wrong kick</a:t>
            </a:r>
            <a:r>
              <a:rPr lang="en-US" sz="2000" b="0" dirty="0">
                <a:solidFill>
                  <a:srgbClr val="000000"/>
                </a:solidFill>
                <a:ea typeface="ＭＳ Ｐゴシック" pitchFamily="34" charset="-128"/>
                <a:cs typeface="ＭＳ Ｐゴシック" pitchFamily="34" charset="-128"/>
              </a:rPr>
              <a:t> in a sequence</a:t>
            </a:r>
          </a:p>
          <a:p>
            <a:pPr marL="692150" lvl="1" indent="-292100">
              <a:defRPr/>
            </a:pPr>
            <a:r>
              <a:rPr lang="en-US" sz="1800" dirty="0">
                <a:solidFill>
                  <a:srgbClr val="000000"/>
                </a:solidFill>
                <a:ea typeface="ＭＳ Ｐゴシック" pitchFamily="34" charset="-128"/>
                <a:cs typeface="ＭＳ Ｐゴシック" pitchFamily="34" charset="-128"/>
              </a:rPr>
              <a:t>Example: Turning head kick that does not score (but judges press), immediately followed by 2-point kick to the body (not turning) that does score; the technical points pressed by the judges are scored against the body, incorrectly resulting in 4 points</a:t>
            </a:r>
          </a:p>
          <a:p>
            <a:pPr marL="406400" indent="-292100">
              <a:defRPr/>
            </a:pPr>
            <a:r>
              <a:rPr lang="en-US" sz="2000" dirty="0">
                <a:solidFill>
                  <a:srgbClr val="000000"/>
                </a:solidFill>
                <a:ea typeface="ＭＳ Ｐゴシック" pitchFamily="34" charset="-128"/>
                <a:cs typeface="ＭＳ Ｐゴシック" pitchFamily="34" charset="-128"/>
              </a:rPr>
              <a:t>Technical points</a:t>
            </a:r>
            <a:r>
              <a:rPr lang="en-US" sz="2000" b="0" dirty="0">
                <a:solidFill>
                  <a:srgbClr val="000000"/>
                </a:solidFill>
                <a:ea typeface="ＭＳ Ｐゴシック" pitchFamily="34" charset="-128"/>
                <a:cs typeface="ＭＳ Ｐゴシック" pitchFamily="34" charset="-128"/>
              </a:rPr>
              <a:t> given for a kick that is </a:t>
            </a:r>
            <a:r>
              <a:rPr lang="en-US" sz="2000" dirty="0">
                <a:solidFill>
                  <a:srgbClr val="000000"/>
                </a:solidFill>
                <a:ea typeface="ＭＳ Ｐゴシック" pitchFamily="34" charset="-128"/>
                <a:cs typeface="ＭＳ Ｐゴシック" pitchFamily="34" charset="-128"/>
              </a:rPr>
              <a:t>not a valid turning kick</a:t>
            </a:r>
            <a:r>
              <a:rPr lang="en-US" sz="2000" b="0" dirty="0">
                <a:solidFill>
                  <a:srgbClr val="000000"/>
                </a:solidFill>
                <a:ea typeface="ＭＳ Ｐゴシック" pitchFamily="34" charset="-128"/>
                <a:cs typeface="ＭＳ Ｐゴシック" pitchFamily="34" charset="-128"/>
              </a:rPr>
              <a:t> (e.g., fish kick, scorpion kick, stepping down turning kick, etc.)</a:t>
            </a:r>
          </a:p>
          <a:p>
            <a:pPr marL="406400" indent="-292100">
              <a:buNone/>
              <a:defRPr/>
            </a:pPr>
            <a:endParaRPr lang="en-US" dirty="0">
              <a:solidFill>
                <a:srgbClr val="000000"/>
              </a:solidFill>
              <a:ea typeface="ＭＳ Ｐゴシック" pitchFamily="34" charset="-128"/>
              <a:cs typeface="ＭＳ Ｐゴシック" pitchFamily="34" charset="-128"/>
            </a:endParaRPr>
          </a:p>
          <a:p>
            <a:pPr marL="863600" lvl="2" indent="-292100">
              <a:defRPr/>
            </a:pPr>
            <a:endParaRPr lang="en-US" sz="1400" dirty="0">
              <a:solidFill>
                <a:srgbClr val="000000"/>
              </a:solidFill>
              <a:ea typeface="ＭＳ Ｐゴシック" pitchFamily="34" charset="-128"/>
              <a:cs typeface="ＭＳ Ｐゴシック" pitchFamily="34" charset="-128"/>
            </a:endParaRPr>
          </a:p>
          <a:p>
            <a:pPr>
              <a:defRPr/>
            </a:pPr>
            <a:endParaRPr lang="en-US" sz="18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ea typeface="ＭＳ Ｐゴシック" pitchFamily="34" charset="-128"/>
                <a:cs typeface="ＭＳ Ｐゴシック" pitchFamily="34" charset="-128"/>
              </a:rPr>
              <a:t>What </a:t>
            </a:r>
            <a:r>
              <a:rPr lang="en-US" u="sng" dirty="0">
                <a:ea typeface="ＭＳ Ｐゴシック" pitchFamily="34" charset="-128"/>
                <a:cs typeface="ＭＳ Ｐゴシック" pitchFamily="34" charset="-128"/>
              </a:rPr>
              <a:t>Can</a:t>
            </a:r>
            <a:r>
              <a:rPr lang="en-US" dirty="0">
                <a:ea typeface="ＭＳ Ｐゴシック" pitchFamily="34" charset="-128"/>
                <a:cs typeface="ＭＳ Ｐゴシック" pitchFamily="34" charset="-128"/>
              </a:rPr>
              <a:t> Be Appealed — Technical Issues</a:t>
            </a:r>
          </a:p>
        </p:txBody>
      </p:sp>
      <p:sp>
        <p:nvSpPr>
          <p:cNvPr id="31747" name="Date Placeholder 3"/>
          <p:cNvSpPr>
            <a:spLocks noGrp="1"/>
          </p:cNvSpPr>
          <p:nvPr>
            <p:ph type="dt" sz="quarter" idx="10"/>
          </p:nvPr>
        </p:nvSpPr>
        <p:spPr>
          <a:noFill/>
        </p:spPr>
        <p:txBody>
          <a:bodyPr/>
          <a:lstStyle/>
          <a:p>
            <a:fld id="{E65EAD10-A6CA-3F4C-8198-C225918E72D3}" type="datetime1">
              <a:rPr lang="en-US">
                <a:latin typeface="Arial" pitchFamily="-89" charset="0"/>
              </a:rPr>
              <a:pPr/>
              <a:t>1/27/2020</a:t>
            </a:fld>
            <a:endParaRPr lang="en-US" dirty="0">
              <a:latin typeface="Arial" pitchFamily="-89" charset="0"/>
            </a:endParaRPr>
          </a:p>
        </p:txBody>
      </p:sp>
      <p:sp>
        <p:nvSpPr>
          <p:cNvPr id="31748" name="Slide Number Placeholder 4"/>
          <p:cNvSpPr>
            <a:spLocks noGrp="1"/>
          </p:cNvSpPr>
          <p:nvPr>
            <p:ph type="sldNum" sz="quarter" idx="11"/>
          </p:nvPr>
        </p:nvSpPr>
        <p:spPr>
          <a:noFill/>
        </p:spPr>
        <p:txBody>
          <a:bodyPr/>
          <a:lstStyle/>
          <a:p>
            <a:fld id="{28E44410-51E5-4B45-9C9F-6BD9C46A000D}" type="slidenum">
              <a:rPr lang="en-US">
                <a:latin typeface="Arial" pitchFamily="-89" charset="0"/>
              </a:rPr>
              <a:pPr/>
              <a:t>126</a:t>
            </a:fld>
            <a:endParaRPr lang="en-US" dirty="0">
              <a:latin typeface="Arial" pitchFamily="-89" charset="0"/>
            </a:endParaRPr>
          </a:p>
        </p:txBody>
      </p:sp>
      <p:sp>
        <p:nvSpPr>
          <p:cNvPr id="7" name="Content Placeholder 6"/>
          <p:cNvSpPr>
            <a:spLocks noGrp="1"/>
          </p:cNvSpPr>
          <p:nvPr>
            <p:ph idx="1"/>
          </p:nvPr>
        </p:nvSpPr>
        <p:spPr/>
        <p:txBody>
          <a:bodyPr/>
          <a:lstStyle/>
          <a:p>
            <a:pPr marL="292100" indent="-292100">
              <a:buFont typeface="Wingdings" charset="2"/>
              <a:buChar char="§"/>
              <a:defRPr/>
            </a:pPr>
            <a:r>
              <a:rPr lang="en-US" sz="2000" b="0" dirty="0">
                <a:solidFill>
                  <a:srgbClr val="000000"/>
                </a:solidFill>
                <a:ea typeface="ＭＳ Ｐゴシック" pitchFamily="34" charset="-128"/>
                <a:cs typeface="ＭＳ Ｐゴシック" pitchFamily="34" charset="-128"/>
              </a:rPr>
              <a:t>Any </a:t>
            </a:r>
            <a:r>
              <a:rPr lang="en-US" sz="2000" dirty="0">
                <a:solidFill>
                  <a:srgbClr val="000000"/>
                </a:solidFill>
                <a:ea typeface="ＭＳ Ｐゴシック" pitchFamily="34" charset="-128"/>
                <a:cs typeface="ＭＳ Ｐゴシック" pitchFamily="34" charset="-128"/>
              </a:rPr>
              <a:t>mechanical malfunction </a:t>
            </a:r>
            <a:r>
              <a:rPr lang="en-US" sz="2000" b="0" dirty="0">
                <a:solidFill>
                  <a:srgbClr val="000000"/>
                </a:solidFill>
                <a:ea typeface="ＭＳ Ｐゴシック" pitchFamily="34" charset="-128"/>
                <a:cs typeface="ＭＳ Ｐゴシック" pitchFamily="34" charset="-128"/>
              </a:rPr>
              <a:t>or error in</a:t>
            </a:r>
            <a:r>
              <a:rPr lang="en-US" sz="2000" dirty="0">
                <a:solidFill>
                  <a:srgbClr val="000000"/>
                </a:solidFill>
                <a:ea typeface="ＭＳ Ｐゴシック" pitchFamily="34" charset="-128"/>
                <a:cs typeface="ＭＳ Ｐゴシック" pitchFamily="34" charset="-128"/>
              </a:rPr>
              <a:t> time management</a:t>
            </a:r>
          </a:p>
          <a:p>
            <a:pPr lvl="1">
              <a:spcAft>
                <a:spcPts val="600"/>
              </a:spcAft>
              <a:buFont typeface="Wingdings" charset="2"/>
              <a:buChar char="§"/>
              <a:defRPr/>
            </a:pPr>
            <a:r>
              <a:rPr lang="en-US" sz="1800" dirty="0">
                <a:solidFill>
                  <a:srgbClr val="000000"/>
                </a:solidFill>
                <a:ea typeface="ＭＳ Ｐゴシック" pitchFamily="34" charset="-128"/>
                <a:cs typeface="ＭＳ Ｐゴシック" pitchFamily="34" charset="-128"/>
              </a:rPr>
              <a:t>In this case, referee normally uses his/her own card</a:t>
            </a:r>
          </a:p>
          <a:p>
            <a:pPr>
              <a:spcAft>
                <a:spcPts val="0"/>
              </a:spcAft>
              <a:buFont typeface="Wingdings" charset="2"/>
              <a:buChar char="§"/>
              <a:defRPr/>
            </a:pPr>
            <a:r>
              <a:rPr lang="en-US" sz="2000" dirty="0">
                <a:ea typeface="ＭＳ Ｐゴシック" pitchFamily="34" charset="-128"/>
                <a:cs typeface="ＭＳ Ｐゴシック" pitchFamily="34" charset="-128"/>
              </a:rPr>
              <a:t>“Phantom points”</a:t>
            </a:r>
            <a:r>
              <a:rPr lang="en-US" sz="2000" b="0" dirty="0">
                <a:ea typeface="ＭＳ Ｐゴシック" pitchFamily="34" charset="-128"/>
                <a:cs typeface="ＭＳ Ｐゴシック" pitchFamily="34" charset="-128"/>
              </a:rPr>
              <a:t> or other apparent scoring malfunction</a:t>
            </a:r>
          </a:p>
          <a:p>
            <a:pPr marL="742950" lvl="2" indent="-342900">
              <a:spcAft>
                <a:spcPts val="600"/>
              </a:spcAft>
              <a:buFont typeface="Wingdings" charset="2"/>
              <a:buChar char="§"/>
              <a:defRPr/>
            </a:pPr>
            <a:r>
              <a:rPr lang="en-US" dirty="0">
                <a:solidFill>
                  <a:srgbClr val="000000"/>
                </a:solidFill>
                <a:ea typeface="ＭＳ Ｐゴシック" pitchFamily="34" charset="-128"/>
                <a:cs typeface="ＭＳ Ｐゴシック" pitchFamily="34" charset="-128"/>
              </a:rPr>
              <a:t>Referee may choose to use his/her own card if they also saw it</a:t>
            </a:r>
          </a:p>
          <a:p>
            <a:pPr>
              <a:spcAft>
                <a:spcPts val="0"/>
              </a:spcAft>
              <a:buFont typeface="Wingdings" charset="2"/>
              <a:buChar char="§"/>
              <a:defRPr/>
            </a:pPr>
            <a:r>
              <a:rPr lang="en-US" sz="2000" dirty="0">
                <a:ea typeface="ＭＳ Ｐゴシック" pitchFamily="34" charset="-128"/>
                <a:cs typeface="ＭＳ Ｐゴシック" pitchFamily="34" charset="-128"/>
              </a:rPr>
              <a:t>In Golden Round, </a:t>
            </a:r>
            <a:r>
              <a:rPr lang="en-US" sz="2000" b="0" dirty="0">
                <a:ea typeface="ＭＳ Ｐゴシック" pitchFamily="34" charset="-128"/>
                <a:cs typeface="ＭＳ Ｐゴシック" pitchFamily="34" charset="-128"/>
              </a:rPr>
              <a:t>if one player (apparently) scores a punch and the other player scores a PSS body kick, coach may request video review to see which player’s technique landed first</a:t>
            </a:r>
          </a:p>
          <a:p>
            <a:pPr lvl="1">
              <a:spcAft>
                <a:spcPts val="0"/>
              </a:spcAft>
              <a:buFont typeface="Wingdings" charset="2"/>
              <a:buChar char="§"/>
              <a:defRPr/>
            </a:pPr>
            <a:r>
              <a:rPr lang="en-US" sz="1800" dirty="0">
                <a:ea typeface="ＭＳ Ｐゴシック" pitchFamily="34" charset="-128"/>
                <a:cs typeface="ＭＳ Ｐゴシック" pitchFamily="34" charset="-128"/>
              </a:rPr>
              <a:t>Same principle applies for</a:t>
            </a:r>
            <a:r>
              <a:rPr lang="en-US" sz="1800" b="1" dirty="0">
                <a:ea typeface="ＭＳ Ｐゴシック" pitchFamily="34" charset="-128"/>
                <a:cs typeface="ＭＳ Ｐゴシック" pitchFamily="34" charset="-128"/>
              </a:rPr>
              <a:t> head kick</a:t>
            </a:r>
            <a:r>
              <a:rPr lang="en-US" sz="1800" dirty="0">
                <a:ea typeface="ＭＳ Ｐゴシック" pitchFamily="34" charset="-128"/>
                <a:cs typeface="ＭＳ Ｐゴシック" pitchFamily="34" charset="-128"/>
              </a:rPr>
              <a:t> if </a:t>
            </a:r>
            <a:r>
              <a:rPr lang="en-US" sz="1800" b="1" dirty="0">
                <a:ea typeface="ＭＳ Ｐゴシック" pitchFamily="34" charset="-128"/>
                <a:cs typeface="ＭＳ Ｐゴシック" pitchFamily="34" charset="-128"/>
              </a:rPr>
              <a:t>manual scoring</a:t>
            </a:r>
            <a:r>
              <a:rPr lang="en-US" sz="1800" dirty="0">
                <a:ea typeface="ＭＳ Ｐゴシック" pitchFamily="34" charset="-128"/>
                <a:cs typeface="ＭＳ Ｐゴシック" pitchFamily="34" charset="-128"/>
              </a:rPr>
              <a:t> is in use</a:t>
            </a:r>
          </a:p>
          <a:p>
            <a:pPr>
              <a:spcAft>
                <a:spcPts val="600"/>
              </a:spcAft>
              <a:buNone/>
              <a:defRPr/>
            </a:pPr>
            <a:endParaRPr lang="en-US" sz="2000" b="0" dirty="0">
              <a:ea typeface="ＭＳ Ｐゴシック" pitchFamily="34" charset="-128"/>
              <a:cs typeface="ＭＳ Ｐゴシック" pitchFamily="34" charset="-128"/>
            </a:endParaRPr>
          </a:p>
          <a:p>
            <a:pPr marL="292100" indent="-292100">
              <a:buFont typeface="Wingdings" charset="2"/>
              <a:buChar char="§"/>
              <a:defRPr/>
            </a:pPr>
            <a:endParaRPr lang="en-US" sz="2000" b="0" dirty="0">
              <a:ea typeface="ＭＳ Ｐゴシック" pitchFamily="34" charset="-128"/>
              <a:cs typeface="ＭＳ Ｐゴシック" pitchFamily="34" charset="-128"/>
            </a:endParaRPr>
          </a:p>
          <a:p>
            <a:pPr lvl="2">
              <a:spcAft>
                <a:spcPts val="0"/>
              </a:spcAft>
              <a:buFont typeface="Wingdings" charset="2"/>
              <a:buChar char="§"/>
              <a:defRPr/>
            </a:pPr>
            <a:endParaRPr lang="en-US" dirty="0">
              <a:solidFill>
                <a:srgbClr val="000000"/>
              </a:solidFill>
              <a:ea typeface="ＭＳ Ｐゴシック" pitchFamily="34" charset="-128"/>
              <a:cs typeface="ＭＳ Ｐゴシック" pitchFamily="34" charset="-128"/>
            </a:endParaRPr>
          </a:p>
          <a:p>
            <a:pPr>
              <a:buFont typeface="Wingdings" charset="2"/>
              <a:buChar char="§"/>
              <a:defRPr/>
            </a:pPr>
            <a:endParaRPr lang="en-US" sz="20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ea typeface="ＭＳ Ｐゴシック" pitchFamily="34" charset="-128"/>
                <a:cs typeface="ＭＳ Ｐゴシック" pitchFamily="34" charset="-128"/>
              </a:rPr>
              <a:t>What </a:t>
            </a:r>
            <a:r>
              <a:rPr lang="en-US" u="sng" dirty="0">
                <a:ea typeface="ＭＳ Ｐゴシック" pitchFamily="34" charset="-128"/>
                <a:cs typeface="ＭＳ Ｐゴシック" pitchFamily="34" charset="-128"/>
              </a:rPr>
              <a:t>Cannot</a:t>
            </a:r>
            <a:r>
              <a:rPr lang="en-US" dirty="0">
                <a:ea typeface="ＭＳ Ｐゴシック" pitchFamily="34" charset="-128"/>
                <a:cs typeface="ＭＳ Ｐゴシック" pitchFamily="34" charset="-128"/>
              </a:rPr>
              <a:t> Be Appealed</a:t>
            </a:r>
          </a:p>
        </p:txBody>
      </p:sp>
      <p:sp>
        <p:nvSpPr>
          <p:cNvPr id="173060" name="Date Placeholder 3"/>
          <p:cNvSpPr>
            <a:spLocks noGrp="1"/>
          </p:cNvSpPr>
          <p:nvPr>
            <p:ph type="dt" sz="quarter" idx="10"/>
          </p:nvPr>
        </p:nvSpPr>
        <p:spPr>
          <a:noFill/>
        </p:spPr>
        <p:txBody>
          <a:bodyPr/>
          <a:lstStyle/>
          <a:p>
            <a:fld id="{5CD9A9F2-1720-034A-960E-BBF7A43D1A73}" type="datetime1">
              <a:rPr lang="en-US"/>
              <a:pPr/>
              <a:t>1/27/2020</a:t>
            </a:fld>
            <a:endParaRPr lang="en-US" dirty="0"/>
          </a:p>
        </p:txBody>
      </p:sp>
      <p:sp>
        <p:nvSpPr>
          <p:cNvPr id="173061" name="Slide Number Placeholder 4"/>
          <p:cNvSpPr>
            <a:spLocks noGrp="1"/>
          </p:cNvSpPr>
          <p:nvPr>
            <p:ph type="sldNum" sz="quarter" idx="11"/>
          </p:nvPr>
        </p:nvSpPr>
        <p:spPr>
          <a:noFill/>
        </p:spPr>
        <p:txBody>
          <a:bodyPr/>
          <a:lstStyle/>
          <a:p>
            <a:fld id="{8D6E6394-D105-9B44-8E6C-ED15CF2846B6}" type="slidenum">
              <a:rPr lang="en-US"/>
              <a:pPr/>
              <a:t>127</a:t>
            </a:fld>
            <a:endParaRPr lang="en-US" dirty="0"/>
          </a:p>
        </p:txBody>
      </p:sp>
      <p:sp>
        <p:nvSpPr>
          <p:cNvPr id="7" name="Content Placeholder 6"/>
          <p:cNvSpPr>
            <a:spLocks noGrp="1"/>
          </p:cNvSpPr>
          <p:nvPr>
            <p:ph idx="1"/>
          </p:nvPr>
        </p:nvSpPr>
        <p:spPr/>
        <p:txBody>
          <a:bodyPr/>
          <a:lstStyle/>
          <a:p>
            <a:pPr marL="228600" indent="-228600">
              <a:spcAft>
                <a:spcPts val="600"/>
              </a:spcAft>
            </a:pPr>
            <a:r>
              <a:rPr lang="en-US" sz="2000" dirty="0"/>
              <a:t>Kicks </a:t>
            </a:r>
            <a:r>
              <a:rPr lang="en-US" sz="2000" b="0" dirty="0"/>
              <a:t>scored, or not scored, to the</a:t>
            </a:r>
            <a:r>
              <a:rPr lang="en-US" sz="2000" dirty="0"/>
              <a:t> body</a:t>
            </a:r>
          </a:p>
          <a:p>
            <a:pPr marL="228600" indent="-228600">
              <a:spcAft>
                <a:spcPts val="600"/>
              </a:spcAft>
            </a:pPr>
            <a:r>
              <a:rPr lang="en-US" sz="2000" dirty="0"/>
              <a:t>Kicks </a:t>
            </a:r>
            <a:r>
              <a:rPr lang="en-US" sz="2000" b="0" dirty="0"/>
              <a:t>scored, or not scored, to the </a:t>
            </a:r>
            <a:r>
              <a:rPr lang="en-US" sz="2000" dirty="0"/>
              <a:t>face or head</a:t>
            </a:r>
            <a:r>
              <a:rPr lang="en-US" sz="2000" b="0" dirty="0"/>
              <a:t> if head PSS</a:t>
            </a:r>
            <a:br>
              <a:rPr lang="en-US" sz="2000" b="0" dirty="0"/>
            </a:br>
            <a:r>
              <a:rPr lang="en-US" sz="2000" b="0" dirty="0"/>
              <a:t>is in use</a:t>
            </a:r>
          </a:p>
          <a:p>
            <a:pPr marL="228600" indent="-228600">
              <a:spcAft>
                <a:spcPts val="600"/>
              </a:spcAft>
            </a:pPr>
            <a:r>
              <a:rPr lang="en-US" sz="2000" dirty="0"/>
              <a:t>Punches </a:t>
            </a:r>
            <a:r>
              <a:rPr lang="en-US" sz="2000" b="0" dirty="0"/>
              <a:t>scored or not scored </a:t>
            </a:r>
            <a:r>
              <a:rPr lang="en-US" sz="2000" b="0" i="1" dirty="0"/>
              <a:t>(except for punch technical issues)</a:t>
            </a:r>
          </a:p>
          <a:p>
            <a:pPr marL="228600" indent="-228600">
              <a:spcAft>
                <a:spcPts val="600"/>
              </a:spcAft>
            </a:pPr>
            <a:r>
              <a:rPr lang="en-US" sz="2000" dirty="0"/>
              <a:t>Reversal </a:t>
            </a:r>
            <a:r>
              <a:rPr lang="en-US" sz="2000" b="0" dirty="0"/>
              <a:t>of a previous Video Replay decision</a:t>
            </a:r>
          </a:p>
          <a:p>
            <a:pPr marL="228600" indent="-228600"/>
            <a:r>
              <a:rPr lang="en-US" sz="2000" dirty="0"/>
              <a:t>Invalidation of points</a:t>
            </a:r>
            <a:r>
              <a:rPr lang="en-US" sz="2000" b="0" dirty="0"/>
              <a:t> gained through illegal action — </a:t>
            </a:r>
            <a:r>
              <a:rPr lang="en-US" sz="2000" dirty="0"/>
              <a:t>unless </a:t>
            </a:r>
            <a:r>
              <a:rPr lang="en-US" sz="2000" b="0" dirty="0"/>
              <a:t>it’s </a:t>
            </a:r>
            <a:r>
              <a:rPr lang="en-US" sz="2000" b="0" dirty="0">
                <a:solidFill>
                  <a:srgbClr val="000000"/>
                </a:solidFill>
                <a:ea typeface="ＭＳ Ｐゴシック" pitchFamily="34" charset="-128"/>
                <a:cs typeface="ＭＳ Ｐゴシック" pitchFamily="34" charset="-128"/>
              </a:rPr>
              <a:t>one of the penalties against opponent that coach can ask for</a:t>
            </a:r>
            <a:endParaRPr lang="en-US" sz="2000" b="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dirty="0">
                <a:ea typeface="ＭＳ Ｐゴシック" pitchFamily="34" charset="-128"/>
                <a:cs typeface="ＭＳ Ｐゴシック" pitchFamily="34" charset="-128"/>
              </a:rPr>
              <a:t>What Cannot Be Appealed</a:t>
            </a:r>
          </a:p>
        </p:txBody>
      </p:sp>
      <p:sp>
        <p:nvSpPr>
          <p:cNvPr id="173060" name="Date Placeholder 3"/>
          <p:cNvSpPr>
            <a:spLocks noGrp="1"/>
          </p:cNvSpPr>
          <p:nvPr>
            <p:ph type="dt" sz="quarter" idx="10"/>
          </p:nvPr>
        </p:nvSpPr>
        <p:spPr>
          <a:noFill/>
        </p:spPr>
        <p:txBody>
          <a:bodyPr/>
          <a:lstStyle/>
          <a:p>
            <a:fld id="{5CD9A9F2-1720-034A-960E-BBF7A43D1A73}" type="datetime1">
              <a:rPr lang="en-US"/>
              <a:pPr/>
              <a:t>1/27/2020</a:t>
            </a:fld>
            <a:endParaRPr lang="en-US" dirty="0"/>
          </a:p>
        </p:txBody>
      </p:sp>
      <p:sp>
        <p:nvSpPr>
          <p:cNvPr id="173061" name="Slide Number Placeholder 4"/>
          <p:cNvSpPr>
            <a:spLocks noGrp="1"/>
          </p:cNvSpPr>
          <p:nvPr>
            <p:ph type="sldNum" sz="quarter" idx="11"/>
          </p:nvPr>
        </p:nvSpPr>
        <p:spPr>
          <a:noFill/>
        </p:spPr>
        <p:txBody>
          <a:bodyPr/>
          <a:lstStyle/>
          <a:p>
            <a:fld id="{8D6E6394-D105-9B44-8E6C-ED15CF2846B6}" type="slidenum">
              <a:rPr lang="en-US"/>
              <a:pPr/>
              <a:t>128</a:t>
            </a:fld>
            <a:endParaRPr lang="en-US" dirty="0"/>
          </a:p>
        </p:txBody>
      </p:sp>
      <p:sp>
        <p:nvSpPr>
          <p:cNvPr id="7" name="Content Placeholder 6"/>
          <p:cNvSpPr>
            <a:spLocks noGrp="1"/>
          </p:cNvSpPr>
          <p:nvPr>
            <p:ph idx="1"/>
          </p:nvPr>
        </p:nvSpPr>
        <p:spPr/>
        <p:txBody>
          <a:bodyPr/>
          <a:lstStyle/>
          <a:p>
            <a:r>
              <a:rPr lang="en-US" sz="2000" dirty="0"/>
              <a:t>Two or more actions</a:t>
            </a:r>
            <a:r>
              <a:rPr lang="en-US" sz="2000" b="0" dirty="0"/>
              <a:t> — with these </a:t>
            </a:r>
            <a:r>
              <a:rPr lang="en-US" sz="2000" dirty="0"/>
              <a:t>exceptions</a:t>
            </a:r>
            <a:r>
              <a:rPr lang="en-US" sz="2000" b="0" dirty="0"/>
              <a:t>:</a:t>
            </a:r>
          </a:p>
          <a:p>
            <a:pPr lvl="1">
              <a:spcAft>
                <a:spcPts val="600"/>
              </a:spcAft>
            </a:pPr>
            <a:r>
              <a:rPr lang="en-US" sz="1800" dirty="0">
                <a:ea typeface="ＭＳ Ｐゴシック" pitchFamily="34" charset="-128"/>
                <a:cs typeface="ＭＳ Ｐゴシック" pitchFamily="34" charset="-128"/>
              </a:rPr>
              <a:t>Invalidation of points scored as a result of falling (i.e., spin kick where hand touches ground before kick scores)</a:t>
            </a:r>
          </a:p>
          <a:p>
            <a:pPr lvl="1">
              <a:spcAft>
                <a:spcPts val="600"/>
              </a:spcAft>
            </a:pPr>
            <a:r>
              <a:rPr lang="en-US" sz="1800" dirty="0">
                <a:ea typeface="ＭＳ Ｐゴシック" pitchFamily="34" charset="-128"/>
                <a:cs typeface="ＭＳ Ｐゴシック" pitchFamily="34" charset="-128"/>
              </a:rPr>
              <a:t>Invalidation of points scored by opponent after he/she has crossed the </a:t>
            </a:r>
            <a:br>
              <a:rPr lang="en-US" sz="1800" dirty="0">
                <a:ea typeface="ＭＳ Ｐゴシック" pitchFamily="34" charset="-128"/>
                <a:cs typeface="ＭＳ Ｐゴシック" pitchFamily="34" charset="-128"/>
              </a:rPr>
            </a:br>
            <a:r>
              <a:rPr lang="en-US" sz="1800" dirty="0">
                <a:ea typeface="ＭＳ Ｐゴシック" pitchFamily="34" charset="-128"/>
                <a:cs typeface="ＭＳ Ｐゴシック" pitchFamily="34" charset="-128"/>
              </a:rPr>
              <a:t>Boundary Line</a:t>
            </a:r>
          </a:p>
          <a:p>
            <a:pPr lvl="1">
              <a:spcAft>
                <a:spcPts val="600"/>
              </a:spcAft>
            </a:pPr>
            <a:r>
              <a:rPr lang="en-US" sz="1800" dirty="0">
                <a:ea typeface="ＭＳ Ｐゴシック" pitchFamily="34" charset="-128"/>
                <a:cs typeface="ＭＳ Ｐゴシック" pitchFamily="34" charset="-128"/>
              </a:rPr>
              <a:t>Two head kicks in same exchange (unless head PSS is in use)</a:t>
            </a:r>
          </a:p>
          <a:p>
            <a:pPr lvl="1">
              <a:spcAft>
                <a:spcPts val="600"/>
              </a:spcAft>
            </a:pPr>
            <a:r>
              <a:rPr lang="en-US" sz="1800" dirty="0">
                <a:ea typeface="ＭＳ Ｐゴシック" pitchFamily="34" charset="-128"/>
                <a:cs typeface="ＭＳ Ｐゴシック" pitchFamily="34" charset="-128"/>
              </a:rPr>
              <a:t>If two Gam-</a:t>
            </a:r>
            <a:r>
              <a:rPr lang="en-US" sz="1800" dirty="0" err="1">
                <a:ea typeface="ＭＳ Ｐゴシック" pitchFamily="34" charset="-128"/>
                <a:cs typeface="ＭＳ Ｐゴシック" pitchFamily="34" charset="-128"/>
              </a:rPr>
              <a:t>jeoms</a:t>
            </a:r>
            <a:r>
              <a:rPr lang="en-US" sz="1800" dirty="0">
                <a:ea typeface="ＭＳ Ｐゴシック" pitchFamily="34" charset="-128"/>
                <a:cs typeface="ＭＳ Ｐゴシック" pitchFamily="34" charset="-128"/>
              </a:rPr>
              <a:t> are given to the contestant at the same time, with the second Gam-</a:t>
            </a:r>
            <a:r>
              <a:rPr lang="en-US" sz="1800" dirty="0" err="1">
                <a:ea typeface="ＭＳ Ｐゴシック" pitchFamily="34" charset="-128"/>
                <a:cs typeface="ＭＳ Ｐゴシック" pitchFamily="34" charset="-128"/>
              </a:rPr>
              <a:t>jeom</a:t>
            </a:r>
            <a:r>
              <a:rPr lang="en-US" sz="1800" dirty="0">
                <a:ea typeface="ＭＳ Ｐゴシック" pitchFamily="34" charset="-128"/>
                <a:cs typeface="ＭＳ Ｐゴシック" pitchFamily="34" charset="-128"/>
              </a:rPr>
              <a:t> being </a:t>
            </a:r>
            <a:r>
              <a:rPr lang="en-US" sz="1800" b="1" dirty="0">
                <a:ea typeface="ＭＳ Ｐゴシック" pitchFamily="34" charset="-128"/>
                <a:cs typeface="ＭＳ Ｐゴシック" pitchFamily="34" charset="-128"/>
              </a:rPr>
              <a:t>Attacking after </a:t>
            </a:r>
            <a:r>
              <a:rPr lang="en-US" sz="1800" b="1" dirty="0" err="1">
                <a:ea typeface="ＭＳ Ｐゴシック" pitchFamily="34" charset="-128"/>
                <a:cs typeface="ＭＳ Ｐゴシック" pitchFamily="34" charset="-128"/>
              </a:rPr>
              <a:t>Kalyeo</a:t>
            </a:r>
            <a:r>
              <a:rPr lang="en-US" sz="1800" b="1" dirty="0">
                <a:ea typeface="ＭＳ Ｐゴシック" pitchFamily="34" charset="-128"/>
                <a:cs typeface="ＭＳ Ｐゴシック" pitchFamily="34" charset="-128"/>
              </a:rPr>
              <a:t> </a:t>
            </a:r>
            <a:r>
              <a:rPr lang="en-US" sz="1800" dirty="0">
                <a:ea typeface="ＭＳ Ｐゴシック" pitchFamily="34" charset="-128"/>
                <a:cs typeface="ＭＳ Ｐゴシック" pitchFamily="34" charset="-128"/>
              </a:rPr>
              <a:t>or </a:t>
            </a:r>
            <a:r>
              <a:rPr lang="en-US" sz="1800" b="1" dirty="0">
                <a:ea typeface="ＭＳ Ｐゴシック" pitchFamily="34" charset="-128"/>
                <a:cs typeface="ＭＳ Ｐゴシック" pitchFamily="34" charset="-128"/>
              </a:rPr>
              <a:t>Misconduct</a:t>
            </a:r>
            <a:r>
              <a:rPr lang="en-US" sz="1800" dirty="0">
                <a:ea typeface="ＭＳ Ｐゴシック" pitchFamily="34" charset="-128"/>
                <a:cs typeface="ＭＳ Ｐゴシック" pitchFamily="34" charset="-128"/>
              </a:rPr>
              <a:t> (e.g., crossing the boundary line and attacking after </a:t>
            </a:r>
            <a:r>
              <a:rPr lang="en-US" sz="1800" dirty="0" err="1">
                <a:ea typeface="ＭＳ Ｐゴシック" pitchFamily="34" charset="-128"/>
                <a:cs typeface="ＭＳ Ｐゴシック" pitchFamily="34" charset="-128"/>
              </a:rPr>
              <a:t>Kalyeo</a:t>
            </a:r>
            <a:r>
              <a:rPr lang="en-US" sz="1800" dirty="0">
                <a:ea typeface="ＭＳ Ｐゴシック" pitchFamily="34" charset="-128"/>
                <a:cs typeface="ＭＳ Ｐゴシック" pitchFamily="34" charset="-128"/>
              </a:rPr>
              <a:t>), coach may ask for invalidation of </a:t>
            </a:r>
            <a:r>
              <a:rPr lang="en-US" sz="1800" b="1" dirty="0">
                <a:ea typeface="ＭＳ Ｐゴシック" pitchFamily="34" charset="-128"/>
                <a:cs typeface="ＭＳ Ｐゴシック" pitchFamily="34" charset="-128"/>
              </a:rPr>
              <a:t>both</a:t>
            </a:r>
            <a:r>
              <a:rPr lang="en-US" sz="1800" dirty="0">
                <a:ea typeface="ＭＳ Ｐゴシック" pitchFamily="34" charset="-128"/>
                <a:cs typeface="ＭＳ Ｐゴシック" pitchFamily="34" charset="-128"/>
              </a:rPr>
              <a:t> Gam-</a:t>
            </a:r>
            <a:r>
              <a:rPr lang="en-US" sz="1800" dirty="0" err="1">
                <a:ea typeface="ＭＳ Ｐゴシック" pitchFamily="34" charset="-128"/>
                <a:cs typeface="ＭＳ Ｐゴシック" pitchFamily="34" charset="-128"/>
              </a:rPr>
              <a:t>jeoms</a:t>
            </a:r>
            <a:endParaRPr lang="en-US" sz="1800" dirty="0">
              <a:ea typeface="ＭＳ Ｐゴシック" pitchFamily="34" charset="-128"/>
              <a:cs typeface="ＭＳ Ｐゴシック" pitchFamily="34" charset="-128"/>
            </a:endParaRPr>
          </a:p>
          <a:p>
            <a:pPr marL="292100" indent="-292100"/>
            <a:endParaRPr lang="en-US" sz="1800" b="0" dirty="0"/>
          </a:p>
          <a:p>
            <a:endParaRPr lang="en-US" sz="2000" b="0" dirty="0"/>
          </a:p>
          <a:p>
            <a:pPr marL="292100" indent="-292100"/>
            <a:endParaRPr lang="en-US" sz="2000" b="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ea typeface="ＭＳ Ｐゴシック" pitchFamily="34" charset="-128"/>
                <a:cs typeface="ＭＳ Ｐゴシック" pitchFamily="34" charset="-128"/>
              </a:rPr>
              <a:t>Game Day!</a:t>
            </a:r>
          </a:p>
        </p:txBody>
      </p:sp>
      <p:sp>
        <p:nvSpPr>
          <p:cNvPr id="24579" name="Content Placeholder 2"/>
          <p:cNvSpPr>
            <a:spLocks noGrp="1"/>
          </p:cNvSpPr>
          <p:nvPr>
            <p:ph idx="1"/>
          </p:nvPr>
        </p:nvSpPr>
        <p:spPr/>
        <p:txBody>
          <a:bodyPr/>
          <a:lstStyle/>
          <a:p>
            <a:pPr>
              <a:spcBef>
                <a:spcPct val="0"/>
              </a:spcBef>
              <a:spcAft>
                <a:spcPts val="600"/>
              </a:spcAft>
            </a:pPr>
            <a:r>
              <a:rPr lang="en-US" sz="2000" b="0" dirty="0">
                <a:ea typeface="ＭＳ Ｐゴシック" pitchFamily="34" charset="-128"/>
                <a:cs typeface="ＭＳ Ｐゴシック" pitchFamily="34" charset="-128"/>
              </a:rPr>
              <a:t>Dressed for the occasion</a:t>
            </a:r>
          </a:p>
          <a:p>
            <a:pPr lvl="1">
              <a:spcBef>
                <a:spcPct val="0"/>
              </a:spcBef>
              <a:spcAft>
                <a:spcPts val="600"/>
              </a:spcAft>
            </a:pPr>
            <a:r>
              <a:rPr lang="en-US" dirty="0">
                <a:ea typeface="ヒラギノ角ゴ Pro W3" charset="-128"/>
                <a:cs typeface="ヒラギノ角ゴ Pro W3" charset="-128"/>
              </a:rPr>
              <a:t>Black suit, white dress shirt, red tie</a:t>
            </a:r>
            <a:endParaRPr lang="en-US" i="1" dirty="0">
              <a:ea typeface="ヒラギノ角ゴ Pro W3" charset="-128"/>
              <a:cs typeface="ヒラギノ角ゴ Pro W3" charset="-128"/>
            </a:endParaRPr>
          </a:p>
          <a:p>
            <a:pPr lvl="1">
              <a:spcBef>
                <a:spcPct val="0"/>
              </a:spcBef>
              <a:spcAft>
                <a:spcPts val="600"/>
              </a:spcAft>
            </a:pPr>
            <a:r>
              <a:rPr lang="en-US" dirty="0">
                <a:ea typeface="ヒラギノ角ゴ Pro W3" charset="-128"/>
                <a:cs typeface="ヒラギノ角ゴ Pro W3" charset="-128"/>
              </a:rPr>
              <a:t>White TKD or athletic shoes</a:t>
            </a:r>
          </a:p>
          <a:p>
            <a:pPr lvl="1">
              <a:spcBef>
                <a:spcPct val="0"/>
              </a:spcBef>
              <a:spcAft>
                <a:spcPts val="0"/>
              </a:spcAft>
            </a:pPr>
            <a:r>
              <a:rPr lang="en-US" dirty="0">
                <a:ea typeface="ヒラギノ角ゴ Pro W3" charset="-128"/>
                <a:cs typeface="ヒラギノ角ゴ Pro W3" charset="-128"/>
              </a:rPr>
              <a:t>No watches or jewelry in the ring</a:t>
            </a:r>
          </a:p>
          <a:p>
            <a:pPr>
              <a:spcAft>
                <a:spcPts val="0"/>
              </a:spcAft>
            </a:pPr>
            <a:r>
              <a:rPr lang="en-US" sz="2000" b="0" dirty="0">
                <a:ea typeface="ＭＳ Ｐゴシック" pitchFamily="34" charset="-128"/>
                <a:cs typeface="ＭＳ Ｐゴシック" pitchFamily="34" charset="-128"/>
              </a:rPr>
              <a:t>Well-groomed</a:t>
            </a:r>
          </a:p>
          <a:p>
            <a:pPr lvl="1">
              <a:spcAft>
                <a:spcPts val="0"/>
              </a:spcAft>
            </a:pPr>
            <a:r>
              <a:rPr lang="en-US" sz="1800" dirty="0">
                <a:ea typeface="ＭＳ Ｐゴシック" pitchFamily="34" charset="-128"/>
                <a:cs typeface="ＭＳ Ｐゴシック" pitchFamily="34" charset="-128"/>
              </a:rPr>
              <a:t>No jeans</a:t>
            </a:r>
          </a:p>
          <a:p>
            <a:pPr lvl="1">
              <a:spcAft>
                <a:spcPts val="0"/>
              </a:spcAft>
            </a:pPr>
            <a:r>
              <a:rPr lang="en-US" sz="1800" dirty="0">
                <a:ea typeface="ＭＳ Ｐゴシック" pitchFamily="34" charset="-128"/>
                <a:cs typeface="ＭＳ Ｐゴシック" pitchFamily="34" charset="-128"/>
              </a:rPr>
              <a:t>Shirt tucked in</a:t>
            </a:r>
            <a:endParaRPr lang="en-US" sz="1800" b="0" dirty="0">
              <a:ea typeface="ＭＳ Ｐゴシック" pitchFamily="34" charset="-128"/>
              <a:cs typeface="ＭＳ Ｐゴシック" pitchFamily="34" charset="-128"/>
            </a:endParaRPr>
          </a:p>
          <a:p>
            <a:pPr>
              <a:spcAft>
                <a:spcPts val="0"/>
              </a:spcAft>
            </a:pPr>
            <a:r>
              <a:rPr lang="en-US" sz="2000" b="0" dirty="0">
                <a:ea typeface="ＭＳ Ｐゴシック" pitchFamily="34" charset="-128"/>
                <a:cs typeface="ＭＳ Ｐゴシック" pitchFamily="34" charset="-128"/>
              </a:rPr>
              <a:t>Well-rested — no late-nights until after the event</a:t>
            </a:r>
          </a:p>
          <a:p>
            <a:pPr>
              <a:spcAft>
                <a:spcPts val="0"/>
              </a:spcAft>
            </a:pPr>
            <a:r>
              <a:rPr lang="en-US" sz="2000" b="0" dirty="0">
                <a:ea typeface="ＭＳ Ｐゴシック" pitchFamily="34" charset="-128"/>
                <a:cs typeface="ＭＳ Ｐゴシック" pitchFamily="34" charset="-128"/>
              </a:rPr>
              <a:t>On time — even better, early</a:t>
            </a:r>
          </a:p>
          <a:p>
            <a:pPr>
              <a:spcAft>
                <a:spcPts val="600"/>
              </a:spcAft>
            </a:pPr>
            <a:r>
              <a:rPr lang="en-US" sz="2000" b="0" dirty="0">
                <a:ea typeface="ＭＳ Ｐゴシック" pitchFamily="34" charset="-128"/>
                <a:cs typeface="ＭＳ Ｐゴシック" pitchFamily="34" charset="-128"/>
              </a:rPr>
              <a:t>No talking or texting on cell phones while in the ring!</a:t>
            </a:r>
          </a:p>
          <a:p>
            <a:endParaRPr lang="en-US" sz="2200" b="0" dirty="0">
              <a:ea typeface="ＭＳ Ｐゴシック" pitchFamily="34" charset="-128"/>
              <a:cs typeface="ＭＳ Ｐゴシック" pitchFamily="34" charset="-128"/>
            </a:endParaRPr>
          </a:p>
        </p:txBody>
      </p:sp>
      <p:sp>
        <p:nvSpPr>
          <p:cNvPr id="24580" name="Date Placeholder 3"/>
          <p:cNvSpPr>
            <a:spLocks noGrp="1"/>
          </p:cNvSpPr>
          <p:nvPr>
            <p:ph type="dt" sz="quarter" idx="10"/>
          </p:nvPr>
        </p:nvSpPr>
        <p:spPr>
          <a:noFill/>
        </p:spPr>
        <p:txBody>
          <a:bodyPr/>
          <a:lstStyle/>
          <a:p>
            <a:fld id="{77709779-E073-DF42-8B5D-C6830B8C989A}" type="datetime1">
              <a:rPr lang="en-US"/>
              <a:pPr/>
              <a:t>1/27/2020</a:t>
            </a:fld>
            <a:endParaRPr lang="en-US" dirty="0"/>
          </a:p>
        </p:txBody>
      </p:sp>
      <p:sp>
        <p:nvSpPr>
          <p:cNvPr id="24581" name="Slide Number Placeholder 4"/>
          <p:cNvSpPr>
            <a:spLocks noGrp="1"/>
          </p:cNvSpPr>
          <p:nvPr>
            <p:ph type="sldNum" sz="quarter" idx="11"/>
          </p:nvPr>
        </p:nvSpPr>
        <p:spPr>
          <a:noFill/>
        </p:spPr>
        <p:txBody>
          <a:bodyPr/>
          <a:lstStyle/>
          <a:p>
            <a:fld id="{46B5FF08-7CC2-8D41-8029-7DCC58D07682}" type="slidenum">
              <a:rPr lang="en-US"/>
              <a:pPr/>
              <a:t>12</a:t>
            </a:fld>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dirty="0">
                <a:ea typeface="ＭＳ Ｐゴシック" pitchFamily="34" charset="-128"/>
                <a:cs typeface="ＭＳ Ｐゴシック" pitchFamily="34" charset="-128"/>
              </a:rPr>
              <a:t>Instant Video Replay Procedure</a:t>
            </a:r>
          </a:p>
        </p:txBody>
      </p:sp>
      <p:sp>
        <p:nvSpPr>
          <p:cNvPr id="179203"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Coach gets </a:t>
            </a:r>
            <a:r>
              <a:rPr lang="en-US" sz="2000" dirty="0">
                <a:ea typeface="ＭＳ Ｐゴシック" pitchFamily="34" charset="-128"/>
                <a:cs typeface="ＭＳ Ｐゴシック" pitchFamily="34" charset="-128"/>
              </a:rPr>
              <a:t>one Video Replay card </a:t>
            </a:r>
            <a:r>
              <a:rPr lang="en-US" sz="2000" b="0" dirty="0">
                <a:ea typeface="ＭＳ Ｐゴシック" pitchFamily="34" charset="-128"/>
                <a:cs typeface="ＭＳ Ｐゴシック" pitchFamily="34" charset="-128"/>
              </a:rPr>
              <a:t>per </a:t>
            </a:r>
            <a:r>
              <a:rPr lang="en-US" sz="2000" dirty="0">
                <a:ea typeface="ＭＳ Ｐゴシック" pitchFamily="34" charset="-128"/>
                <a:cs typeface="ＭＳ Ｐゴシック" pitchFamily="34" charset="-128"/>
              </a:rPr>
              <a:t>match</a:t>
            </a:r>
            <a:endParaRPr lang="en-US" sz="2000" b="0" dirty="0">
              <a:ea typeface="ＭＳ Ｐゴシック" pitchFamily="34" charset="-128"/>
              <a:cs typeface="ＭＳ Ｐゴシック" pitchFamily="34" charset="-128"/>
            </a:endParaRPr>
          </a:p>
          <a:p>
            <a:pPr>
              <a:spcAft>
                <a:spcPts val="600"/>
              </a:spcAft>
            </a:pPr>
            <a:r>
              <a:rPr lang="en-US" sz="2000" b="0" dirty="0">
                <a:ea typeface="ＭＳ Ｐゴシック" pitchFamily="34" charset="-128"/>
                <a:cs typeface="ＭＳ Ｐゴシック" pitchFamily="34" charset="-128"/>
              </a:rPr>
              <a:t>In a single match, a coach may appeal as many times as he/she wishes, as long as each appeal is upheld by the Review Jury </a:t>
            </a:r>
          </a:p>
          <a:p>
            <a:pPr>
              <a:spcAft>
                <a:spcPts val="600"/>
              </a:spcAft>
            </a:pPr>
            <a:r>
              <a:rPr lang="en-US" sz="2000" b="0" dirty="0">
                <a:ea typeface="ＭＳ Ｐゴシック" pitchFamily="34" charset="-128"/>
                <a:cs typeface="ＭＳ Ｐゴシック" pitchFamily="34" charset="-128"/>
              </a:rPr>
              <a:t>If an appeal is </a:t>
            </a:r>
            <a:r>
              <a:rPr lang="en-US" sz="2000" dirty="0">
                <a:ea typeface="ＭＳ Ｐゴシック" pitchFamily="34" charset="-128"/>
                <a:cs typeface="ＭＳ Ｐゴシック" pitchFamily="34" charset="-128"/>
              </a:rPr>
              <a:t>denied</a:t>
            </a:r>
            <a:r>
              <a:rPr lang="en-US" sz="2000" b="0" dirty="0">
                <a:ea typeface="ＭＳ Ｐゴシック" pitchFamily="34" charset="-128"/>
                <a:cs typeface="ＭＳ Ｐゴシック" pitchFamily="34" charset="-128"/>
              </a:rPr>
              <a:t>, the coach loses the right to any further appeal </a:t>
            </a:r>
            <a:r>
              <a:rPr lang="en-US" sz="2000" dirty="0">
                <a:ea typeface="ＭＳ Ｐゴシック" pitchFamily="34" charset="-128"/>
                <a:cs typeface="ＭＳ Ｐゴシック" pitchFamily="34" charset="-128"/>
              </a:rPr>
              <a:t>in that match</a:t>
            </a:r>
            <a:endParaRPr lang="en-US" sz="2000" b="0" dirty="0">
              <a:ea typeface="ＭＳ Ｐゴシック" pitchFamily="34" charset="-128"/>
              <a:cs typeface="ＭＳ Ｐゴシック" pitchFamily="34" charset="-128"/>
            </a:endParaRPr>
          </a:p>
          <a:p>
            <a:pPr>
              <a:buFont typeface="Wingdings" charset="2"/>
              <a:buNone/>
            </a:pPr>
            <a:endParaRPr lang="en-US" sz="2000" b="0" dirty="0">
              <a:ea typeface="ＭＳ Ｐゴシック" pitchFamily="34" charset="-128"/>
              <a:cs typeface="ＭＳ Ｐゴシック" pitchFamily="34" charset="-128"/>
            </a:endParaRPr>
          </a:p>
        </p:txBody>
      </p:sp>
      <p:sp>
        <p:nvSpPr>
          <p:cNvPr id="179204" name="Date Placeholder 3"/>
          <p:cNvSpPr>
            <a:spLocks noGrp="1"/>
          </p:cNvSpPr>
          <p:nvPr>
            <p:ph type="dt" sz="quarter" idx="10"/>
          </p:nvPr>
        </p:nvSpPr>
        <p:spPr>
          <a:noFill/>
        </p:spPr>
        <p:txBody>
          <a:bodyPr/>
          <a:lstStyle/>
          <a:p>
            <a:fld id="{3DCBFE60-7A78-C74F-939F-E842B05D63A9}" type="datetime1">
              <a:rPr lang="en-US"/>
              <a:pPr/>
              <a:t>1/27/2020</a:t>
            </a:fld>
            <a:endParaRPr lang="en-US" dirty="0"/>
          </a:p>
        </p:txBody>
      </p:sp>
      <p:sp>
        <p:nvSpPr>
          <p:cNvPr id="179205" name="Slide Number Placeholder 4"/>
          <p:cNvSpPr>
            <a:spLocks noGrp="1"/>
          </p:cNvSpPr>
          <p:nvPr>
            <p:ph type="sldNum" sz="quarter" idx="11"/>
          </p:nvPr>
        </p:nvSpPr>
        <p:spPr>
          <a:noFill/>
        </p:spPr>
        <p:txBody>
          <a:bodyPr/>
          <a:lstStyle/>
          <a:p>
            <a:fld id="{05EBC6C0-BDFE-0A41-8A36-C27757CD685D}" type="slidenum">
              <a:rPr lang="en-US"/>
              <a:pPr/>
              <a:t>129</a:t>
            </a:fld>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Procedure</a:t>
            </a:r>
          </a:p>
        </p:txBody>
      </p:sp>
      <p:sp>
        <p:nvSpPr>
          <p:cNvPr id="175107"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Coach raises his/her </a:t>
            </a:r>
            <a:r>
              <a:rPr lang="en-US" sz="2000" dirty="0">
                <a:ea typeface="ＭＳ Ｐゴシック" pitchFamily="34" charset="-128"/>
                <a:cs typeface="ＭＳ Ｐゴシック" pitchFamily="34" charset="-128"/>
              </a:rPr>
              <a:t>Video Replay card</a:t>
            </a:r>
            <a:endParaRPr lang="en-US" sz="2000" b="0" dirty="0">
              <a:ea typeface="ＭＳ Ｐゴシック" pitchFamily="34" charset="-128"/>
              <a:cs typeface="ＭＳ Ｐゴシック" pitchFamily="34" charset="-128"/>
            </a:endParaRPr>
          </a:p>
          <a:p>
            <a:r>
              <a:rPr lang="en-US" sz="2000" b="0" dirty="0">
                <a:ea typeface="ＭＳ Ｐゴシック" pitchFamily="34" charset="-128"/>
                <a:cs typeface="ＭＳ Ｐゴシック" pitchFamily="34" charset="-128"/>
              </a:rPr>
              <a:t>Referee declares “Kal-yeo,” returns the players to their marks, and  approaches the coach</a:t>
            </a:r>
          </a:p>
          <a:p>
            <a:pPr lvl="1">
              <a:spcAft>
                <a:spcPts val="600"/>
              </a:spcAft>
            </a:pPr>
            <a:r>
              <a:rPr lang="en-US" sz="1800" dirty="0"/>
              <a:t>Coach gives the referee the card, and explains his/her request</a:t>
            </a:r>
          </a:p>
          <a:p>
            <a:pPr>
              <a:spcAft>
                <a:spcPts val="600"/>
              </a:spcAft>
            </a:pPr>
            <a:r>
              <a:rPr lang="en-US" sz="2000" b="0" dirty="0">
                <a:ea typeface="ＭＳ Ｐゴシック" pitchFamily="34" charset="-128"/>
                <a:cs typeface="ＭＳ Ｐゴシック" pitchFamily="34" charset="-128"/>
              </a:rPr>
              <a:t>Referee returns to the Referee’s Mark, holds the card up with the right hand and declares, </a:t>
            </a:r>
            <a:r>
              <a:rPr lang="en-US" sz="2000" dirty="0">
                <a:ea typeface="ＭＳ Ｐゴシック" pitchFamily="34" charset="-128"/>
                <a:cs typeface="ＭＳ Ｐゴシック" pitchFamily="34" charset="-128"/>
              </a:rPr>
              <a:t>“Chung, video replay,” </a:t>
            </a:r>
            <a:r>
              <a:rPr lang="en-US" sz="2000" b="0" dirty="0">
                <a:ea typeface="ＭＳ Ｐゴシック" pitchFamily="34" charset="-128"/>
                <a:cs typeface="ＭＳ Ｐゴシック" pitchFamily="34" charset="-128"/>
              </a:rPr>
              <a:t>or </a:t>
            </a:r>
            <a:r>
              <a:rPr lang="en-US" sz="2000" dirty="0">
                <a:ea typeface="ＭＳ Ｐゴシック" pitchFamily="34" charset="-128"/>
                <a:cs typeface="ＭＳ Ｐゴシック" pitchFamily="34" charset="-128"/>
              </a:rPr>
              <a:t>“Hong, video replay”</a:t>
            </a:r>
          </a:p>
          <a:p>
            <a:r>
              <a:rPr lang="en-US" sz="2000" b="0" dirty="0">
                <a:ea typeface="ＭＳ Ｐゴシック" pitchFamily="34" charset="-128"/>
                <a:cs typeface="ＭＳ Ｐゴシック" pitchFamily="34" charset="-128"/>
              </a:rPr>
              <a:t>The referee approaches the Review Jury and </a:t>
            </a:r>
            <a:r>
              <a:rPr lang="en-US" sz="2000" dirty="0">
                <a:ea typeface="ＭＳ Ｐゴシック" pitchFamily="34" charset="-128"/>
                <a:cs typeface="ＭＳ Ｐゴシック" pitchFamily="34" charset="-128"/>
              </a:rPr>
              <a:t>briefly </a:t>
            </a:r>
            <a:r>
              <a:rPr lang="en-US" sz="2000" b="0" dirty="0">
                <a:ea typeface="ＭＳ Ｐゴシック" pitchFamily="34" charset="-128"/>
                <a:cs typeface="ＭＳ Ｐゴシック" pitchFamily="34" charset="-128"/>
              </a:rPr>
              <a:t>relays the coach’s request</a:t>
            </a:r>
          </a:p>
          <a:p>
            <a:pPr lvl="1"/>
            <a:r>
              <a:rPr lang="en-US" sz="1800" dirty="0">
                <a:ea typeface="ＭＳ Ｐゴシック" pitchFamily="34" charset="-128"/>
                <a:cs typeface="ＭＳ Ｐゴシック" pitchFamily="34" charset="-128"/>
              </a:rPr>
              <a:t>After explanation, referee returns to Referee’s Mark to await decision</a:t>
            </a:r>
          </a:p>
        </p:txBody>
      </p:sp>
      <p:sp>
        <p:nvSpPr>
          <p:cNvPr id="175108" name="Date Placeholder 3"/>
          <p:cNvSpPr>
            <a:spLocks noGrp="1"/>
          </p:cNvSpPr>
          <p:nvPr>
            <p:ph type="dt" sz="quarter" idx="10"/>
          </p:nvPr>
        </p:nvSpPr>
        <p:spPr>
          <a:noFill/>
        </p:spPr>
        <p:txBody>
          <a:bodyPr/>
          <a:lstStyle/>
          <a:p>
            <a:fld id="{E8175704-0E59-2641-A519-EA837ABAEA6B}" type="datetime1">
              <a:rPr lang="en-US"/>
              <a:pPr/>
              <a:t>1/27/2020</a:t>
            </a:fld>
            <a:endParaRPr lang="en-US" dirty="0"/>
          </a:p>
        </p:txBody>
      </p:sp>
      <p:sp>
        <p:nvSpPr>
          <p:cNvPr id="175109" name="Slide Number Placeholder 4"/>
          <p:cNvSpPr>
            <a:spLocks noGrp="1"/>
          </p:cNvSpPr>
          <p:nvPr>
            <p:ph type="sldNum" sz="quarter" idx="11"/>
          </p:nvPr>
        </p:nvSpPr>
        <p:spPr>
          <a:noFill/>
        </p:spPr>
        <p:txBody>
          <a:bodyPr/>
          <a:lstStyle/>
          <a:p>
            <a:fld id="{03CA9ED1-F435-4849-A21A-0A874E5B3107}" type="slidenum">
              <a:rPr lang="en-US"/>
              <a:pPr/>
              <a:t>130</a:t>
            </a:fld>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Procedure</a:t>
            </a:r>
          </a:p>
        </p:txBody>
      </p:sp>
      <p:sp>
        <p:nvSpPr>
          <p:cNvPr id="181251"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Appeal must be made </a:t>
            </a:r>
            <a:r>
              <a:rPr lang="en-US" sz="2000" dirty="0">
                <a:ea typeface="ＭＳ Ｐゴシック" pitchFamily="34" charset="-128"/>
                <a:cs typeface="ＭＳ Ｐゴシック" pitchFamily="34" charset="-128"/>
              </a:rPr>
              <a:t>within 5 seconds</a:t>
            </a:r>
            <a:r>
              <a:rPr lang="en-US" sz="2000" b="0" dirty="0">
                <a:ea typeface="ＭＳ Ｐゴシック" pitchFamily="34" charset="-128"/>
                <a:cs typeface="ＭＳ Ｐゴシック" pitchFamily="34" charset="-128"/>
              </a:rPr>
              <a:t> of the </a:t>
            </a:r>
            <a:r>
              <a:rPr lang="en-US" sz="2000" dirty="0">
                <a:ea typeface="ＭＳ Ｐゴシック" pitchFamily="34" charset="-128"/>
                <a:cs typeface="ＭＳ Ｐゴシック" pitchFamily="34" charset="-128"/>
              </a:rPr>
              <a:t>action </a:t>
            </a:r>
            <a:r>
              <a:rPr lang="en-US" sz="2000" b="0" dirty="0">
                <a:ea typeface="ＭＳ Ｐゴシック" pitchFamily="34" charset="-128"/>
                <a:cs typeface="ＭＳ Ｐゴシック" pitchFamily="34" charset="-128"/>
              </a:rPr>
              <a:t>or </a:t>
            </a:r>
            <a:r>
              <a:rPr lang="en-US" sz="2000" dirty="0">
                <a:ea typeface="ＭＳ Ｐゴシック" pitchFamily="34" charset="-128"/>
                <a:cs typeface="ＭＳ Ｐゴシック" pitchFamily="34" charset="-128"/>
              </a:rPr>
              <a:t>decision</a:t>
            </a:r>
            <a:endParaRPr lang="en-US" sz="2000" b="0" dirty="0">
              <a:ea typeface="ＭＳ Ｐゴシック" pitchFamily="34" charset="-128"/>
              <a:cs typeface="ＭＳ Ｐゴシック" pitchFamily="34" charset="-128"/>
            </a:endParaRPr>
          </a:p>
          <a:p>
            <a:pPr lvl="1">
              <a:spcAft>
                <a:spcPts val="0"/>
              </a:spcAft>
            </a:pPr>
            <a:r>
              <a:rPr lang="en-US" sz="1800" dirty="0">
                <a:ea typeface="ＭＳ Ｐゴシック" pitchFamily="34" charset="-128"/>
                <a:cs typeface="ＭＳ Ｐゴシック" pitchFamily="34" charset="-128"/>
              </a:rPr>
              <a:t>Coach may request video replay within 5 seconds of VR decision or referee meeting — not necessarily within 5 seconds of the action itself</a:t>
            </a:r>
          </a:p>
          <a:p>
            <a:pPr lvl="1">
              <a:spcAft>
                <a:spcPts val="600"/>
              </a:spcAft>
            </a:pPr>
            <a:r>
              <a:rPr lang="en-US" sz="1800" dirty="0"/>
              <a:t>If a judge stands at same time as coach requests video replay.... coach should stay standing; if the judges fix it, they can sit down and keep their card</a:t>
            </a:r>
          </a:p>
          <a:p>
            <a:pPr>
              <a:spcAft>
                <a:spcPts val="0"/>
              </a:spcAft>
            </a:pPr>
            <a:r>
              <a:rPr lang="en-US" sz="2000" b="0" dirty="0">
                <a:ea typeface="ＭＳ Ｐゴシック" pitchFamily="34" charset="-128"/>
                <a:cs typeface="ＭＳ Ｐゴシック" pitchFamily="34" charset="-128"/>
              </a:rPr>
              <a:t>Referee must ask the coach the </a:t>
            </a:r>
            <a:r>
              <a:rPr lang="en-US" sz="2000" dirty="0">
                <a:ea typeface="ＭＳ Ｐゴシック" pitchFamily="34" charset="-128"/>
                <a:cs typeface="ＭＳ Ｐゴシック" pitchFamily="34" charset="-128"/>
              </a:rPr>
              <a:t>reason </a:t>
            </a:r>
            <a:r>
              <a:rPr lang="en-US" sz="2000" b="0" dirty="0">
                <a:ea typeface="ＭＳ Ｐゴシック" pitchFamily="34" charset="-128"/>
                <a:cs typeface="ＭＳ Ｐゴシック" pitchFamily="34" charset="-128"/>
              </a:rPr>
              <a:t>for every IVR request</a:t>
            </a:r>
          </a:p>
          <a:p>
            <a:pPr lvl="1">
              <a:spcAft>
                <a:spcPts val="600"/>
              </a:spcAft>
            </a:pPr>
            <a:r>
              <a:rPr lang="en-US" sz="1800" b="1" dirty="0">
                <a:ea typeface="ＭＳ Ｐゴシック" pitchFamily="34" charset="-128"/>
                <a:cs typeface="ＭＳ Ｐゴシック" pitchFamily="34" charset="-128"/>
              </a:rPr>
              <a:t>Example: </a:t>
            </a:r>
            <a:r>
              <a:rPr lang="en-US" sz="1800" b="0" dirty="0">
                <a:ea typeface="ＭＳ Ｐゴシック" pitchFamily="34" charset="-128"/>
                <a:cs typeface="ＭＳ Ｐゴシック" pitchFamily="34" charset="-128"/>
              </a:rPr>
              <a:t>Coach requests IVR to remove Gam-jeom for going out of bounds, stating that his player was pushed out; if coach is correct, Review Jury instructs referee to remove Gam-jeom for crossing the boundary line, and give Gam-jeom for pushing to the other player</a:t>
            </a:r>
          </a:p>
        </p:txBody>
      </p:sp>
      <p:sp>
        <p:nvSpPr>
          <p:cNvPr id="181252" name="Date Placeholder 3"/>
          <p:cNvSpPr>
            <a:spLocks noGrp="1"/>
          </p:cNvSpPr>
          <p:nvPr>
            <p:ph type="dt" sz="quarter" idx="10"/>
          </p:nvPr>
        </p:nvSpPr>
        <p:spPr>
          <a:noFill/>
        </p:spPr>
        <p:txBody>
          <a:bodyPr/>
          <a:lstStyle/>
          <a:p>
            <a:fld id="{64582770-A0A5-804E-8F79-A1B3AB61BE13}" type="datetime1">
              <a:rPr lang="en-US"/>
              <a:pPr/>
              <a:t>1/27/2020</a:t>
            </a:fld>
            <a:endParaRPr lang="en-US" dirty="0"/>
          </a:p>
        </p:txBody>
      </p:sp>
      <p:sp>
        <p:nvSpPr>
          <p:cNvPr id="181253" name="Slide Number Placeholder 4"/>
          <p:cNvSpPr>
            <a:spLocks noGrp="1"/>
          </p:cNvSpPr>
          <p:nvPr>
            <p:ph type="sldNum" sz="quarter" idx="11"/>
          </p:nvPr>
        </p:nvSpPr>
        <p:spPr>
          <a:noFill/>
        </p:spPr>
        <p:txBody>
          <a:bodyPr/>
          <a:lstStyle/>
          <a:p>
            <a:fld id="{5840FD4F-8937-A74E-9400-E0471FAAD62E}" type="slidenum">
              <a:rPr lang="en-US"/>
              <a:pPr/>
              <a:t>131</a:t>
            </a:fld>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Procedure</a:t>
            </a:r>
          </a:p>
        </p:txBody>
      </p:sp>
      <p:sp>
        <p:nvSpPr>
          <p:cNvPr id="177155"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Review Jury reviews the video replay</a:t>
            </a:r>
          </a:p>
          <a:p>
            <a:pPr lvl="1"/>
            <a:r>
              <a:rPr lang="en-US" sz="1800" dirty="0"/>
              <a:t>Decision should be made within</a:t>
            </a:r>
            <a:r>
              <a:rPr lang="en-US" sz="1800" b="1" dirty="0"/>
              <a:t> 30 seconds</a:t>
            </a:r>
            <a:endParaRPr lang="en-US" sz="1800" dirty="0"/>
          </a:p>
          <a:p>
            <a:pPr lvl="1"/>
            <a:r>
              <a:rPr lang="en-US" sz="1800" dirty="0"/>
              <a:t>If Review Jury requires a second opinion, he/she may consult the Referee Chairman</a:t>
            </a:r>
          </a:p>
          <a:p>
            <a:r>
              <a:rPr lang="en-US" sz="2000" b="0" dirty="0">
                <a:ea typeface="ＭＳ Ｐゴシック" pitchFamily="34" charset="-128"/>
                <a:cs typeface="ＭＳ Ｐゴシック" pitchFamily="34" charset="-128"/>
              </a:rPr>
              <a:t>After review, the Review Jury informs the referee of the final decision</a:t>
            </a:r>
          </a:p>
          <a:p>
            <a:pPr lvl="1"/>
            <a:r>
              <a:rPr lang="en-US" sz="1800" b="1" dirty="0">
                <a:ea typeface="ＭＳ Ｐゴシック" pitchFamily="34" charset="-128"/>
                <a:cs typeface="ＭＳ Ｐゴシック" pitchFamily="34" charset="-128"/>
              </a:rPr>
              <a:t>Accepted</a:t>
            </a:r>
            <a:r>
              <a:rPr lang="en-US" sz="1800" dirty="0">
                <a:ea typeface="ＭＳ Ｐゴシック" pitchFamily="34" charset="-128"/>
                <a:cs typeface="ＭＳ Ｐゴシック" pitchFamily="34" charset="-128"/>
              </a:rPr>
              <a:t> = Right thumb up</a:t>
            </a:r>
          </a:p>
          <a:p>
            <a:pPr lvl="1"/>
            <a:r>
              <a:rPr lang="en-US" sz="1800" b="1" dirty="0">
                <a:ea typeface="ＭＳ Ｐゴシック" pitchFamily="34" charset="-128"/>
                <a:cs typeface="ＭＳ Ｐゴシック" pitchFamily="34" charset="-128"/>
              </a:rPr>
              <a:t>Rejected</a:t>
            </a:r>
            <a:r>
              <a:rPr lang="en-US" sz="1800" dirty="0">
                <a:ea typeface="ＭＳ Ｐゴシック" pitchFamily="34" charset="-128"/>
                <a:cs typeface="ＭＳ Ｐゴシック" pitchFamily="34" charset="-128"/>
              </a:rPr>
              <a:t> = Open hands crossed at wrist</a:t>
            </a:r>
          </a:p>
          <a:p>
            <a:pPr lvl="1">
              <a:spcAft>
                <a:spcPts val="600"/>
              </a:spcAft>
            </a:pPr>
            <a:r>
              <a:rPr lang="en-US" sz="1800" dirty="0">
                <a:ea typeface="ＭＳ Ｐゴシック" pitchFamily="34" charset="-128"/>
                <a:cs typeface="ＭＳ Ｐゴシック" pitchFamily="34" charset="-128"/>
              </a:rPr>
              <a:t>The referee repeats the signal of the Review Jury</a:t>
            </a:r>
          </a:p>
          <a:p>
            <a:r>
              <a:rPr lang="en-US" sz="2000" b="0" dirty="0">
                <a:ea typeface="ＭＳ Ｐゴシック" pitchFamily="34" charset="-128"/>
                <a:cs typeface="ＭＳ Ｐゴシック" pitchFamily="34" charset="-128"/>
              </a:rPr>
              <a:t>If the appeal is accepted, the referee </a:t>
            </a:r>
            <a:r>
              <a:rPr lang="en-US" sz="2000" dirty="0">
                <a:ea typeface="ＭＳ Ｐゴシック" pitchFamily="34" charset="-128"/>
                <a:cs typeface="ＭＳ Ｐゴシック" pitchFamily="34" charset="-128"/>
              </a:rPr>
              <a:t>returns the card</a:t>
            </a:r>
            <a:r>
              <a:rPr lang="en-US" sz="2000" b="0" dirty="0">
                <a:ea typeface="ＭＳ Ｐゴシック" pitchFamily="34" charset="-128"/>
                <a:cs typeface="ＭＳ Ｐゴシック" pitchFamily="34" charset="-128"/>
              </a:rPr>
              <a:t> to the coach; if rejected, the referee </a:t>
            </a:r>
            <a:r>
              <a:rPr lang="en-US" sz="2000" dirty="0">
                <a:ea typeface="ＭＳ Ｐゴシック" pitchFamily="34" charset="-128"/>
                <a:cs typeface="ＭＳ Ｐゴシック" pitchFamily="34" charset="-128"/>
              </a:rPr>
              <a:t>keeps the card</a:t>
            </a:r>
            <a:r>
              <a:rPr lang="en-US" sz="2000" b="0" dirty="0">
                <a:ea typeface="ＭＳ Ｐゴシック" pitchFamily="34" charset="-128"/>
                <a:cs typeface="ＭＳ Ｐゴシック" pitchFamily="34" charset="-128"/>
              </a:rPr>
              <a:t> and continues the match</a:t>
            </a:r>
          </a:p>
          <a:p>
            <a:endParaRPr lang="en-US" sz="2000" b="0" dirty="0">
              <a:ea typeface="ＭＳ Ｐゴシック" pitchFamily="34" charset="-128"/>
              <a:cs typeface="ＭＳ Ｐゴシック" pitchFamily="34" charset="-128"/>
            </a:endParaRPr>
          </a:p>
        </p:txBody>
      </p:sp>
      <p:sp>
        <p:nvSpPr>
          <p:cNvPr id="177156" name="Date Placeholder 3"/>
          <p:cNvSpPr>
            <a:spLocks noGrp="1"/>
          </p:cNvSpPr>
          <p:nvPr>
            <p:ph type="dt" sz="quarter" idx="10"/>
          </p:nvPr>
        </p:nvSpPr>
        <p:spPr>
          <a:noFill/>
        </p:spPr>
        <p:txBody>
          <a:bodyPr/>
          <a:lstStyle/>
          <a:p>
            <a:fld id="{6CCAB990-6137-484D-969A-29E68B08896D}" type="datetime1">
              <a:rPr lang="en-US"/>
              <a:pPr/>
              <a:t>1/27/2020</a:t>
            </a:fld>
            <a:endParaRPr lang="en-US" dirty="0"/>
          </a:p>
        </p:txBody>
      </p:sp>
      <p:sp>
        <p:nvSpPr>
          <p:cNvPr id="177157" name="Slide Number Placeholder 4"/>
          <p:cNvSpPr>
            <a:spLocks noGrp="1"/>
          </p:cNvSpPr>
          <p:nvPr>
            <p:ph type="sldNum" sz="quarter" idx="11"/>
          </p:nvPr>
        </p:nvSpPr>
        <p:spPr>
          <a:noFill/>
        </p:spPr>
        <p:txBody>
          <a:bodyPr/>
          <a:lstStyle/>
          <a:p>
            <a:fld id="{32E2ECB7-221F-A049-977F-B2E777A84EDB}" type="slidenum">
              <a:rPr lang="en-US"/>
              <a:pPr/>
              <a:t>132</a:t>
            </a:fld>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Procedure</a:t>
            </a:r>
          </a:p>
        </p:txBody>
      </p:sp>
      <p:sp>
        <p:nvSpPr>
          <p:cNvPr id="195587"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The decision of the Review Jury is </a:t>
            </a:r>
            <a:r>
              <a:rPr lang="en-US" sz="2000" dirty="0">
                <a:ea typeface="ＭＳ Ｐゴシック" pitchFamily="34" charset="-128"/>
                <a:cs typeface="ＭＳ Ｐゴシック" pitchFamily="34" charset="-128"/>
              </a:rPr>
              <a:t>final</a:t>
            </a:r>
            <a:endParaRPr lang="en-US" sz="2000" b="0" dirty="0">
              <a:ea typeface="ＭＳ Ｐゴシック" pitchFamily="34" charset="-128"/>
              <a:cs typeface="ＭＳ Ｐゴシック" pitchFamily="34" charset="-128"/>
            </a:endParaRPr>
          </a:p>
          <a:p>
            <a:pPr lvl="1">
              <a:spcAft>
                <a:spcPts val="0"/>
              </a:spcAft>
            </a:pPr>
            <a:r>
              <a:rPr lang="en-US" sz="1800" dirty="0"/>
              <a:t>No further appeals on that issue will be accepted during or after the match </a:t>
            </a:r>
          </a:p>
          <a:p>
            <a:pPr lvl="1">
              <a:spcAft>
                <a:spcPts val="0"/>
              </a:spcAft>
            </a:pPr>
            <a:r>
              <a:rPr lang="en-US" sz="1800" b="1" dirty="0"/>
              <a:t>Exceptions: </a:t>
            </a:r>
            <a:r>
              <a:rPr lang="en-US" sz="1800" dirty="0"/>
              <a:t>Errors in determining the match results, mistakes in calculating the match score or misidentifying a contestant.</a:t>
            </a:r>
          </a:p>
          <a:p>
            <a:pPr lvl="2">
              <a:spcAft>
                <a:spcPts val="600"/>
              </a:spcAft>
            </a:pPr>
            <a:r>
              <a:rPr lang="en-US" sz="1600" dirty="0"/>
              <a:t>In such instances, an official protest can be submitted according to the “Protest Procedure”</a:t>
            </a:r>
          </a:p>
          <a:p>
            <a:pPr lvl="1">
              <a:spcAft>
                <a:spcPts val="600"/>
              </a:spcAft>
            </a:pPr>
            <a:endParaRPr lang="en-US" sz="1800" dirty="0"/>
          </a:p>
          <a:p>
            <a:pPr>
              <a:buFont typeface="Wingdings" charset="2"/>
              <a:buNone/>
            </a:pPr>
            <a:r>
              <a:rPr lang="en-US" sz="2000" b="0" dirty="0">
                <a:ea typeface="ＭＳ Ｐゴシック" pitchFamily="34" charset="-128"/>
                <a:cs typeface="ＭＳ Ｐゴシック" pitchFamily="34" charset="-128"/>
              </a:rPr>
              <a:t> </a:t>
            </a:r>
          </a:p>
        </p:txBody>
      </p:sp>
      <p:sp>
        <p:nvSpPr>
          <p:cNvPr id="195588" name="Date Placeholder 3"/>
          <p:cNvSpPr>
            <a:spLocks noGrp="1"/>
          </p:cNvSpPr>
          <p:nvPr>
            <p:ph type="dt" sz="quarter" idx="10"/>
          </p:nvPr>
        </p:nvSpPr>
        <p:spPr>
          <a:noFill/>
        </p:spPr>
        <p:txBody>
          <a:bodyPr/>
          <a:lstStyle/>
          <a:p>
            <a:fld id="{D851A1DF-A30A-FD4E-9E12-EBC5627CD7E7}" type="datetime1">
              <a:rPr lang="en-US"/>
              <a:pPr/>
              <a:t>1/27/2020</a:t>
            </a:fld>
            <a:endParaRPr lang="en-US" dirty="0"/>
          </a:p>
        </p:txBody>
      </p:sp>
      <p:sp>
        <p:nvSpPr>
          <p:cNvPr id="195589" name="Slide Number Placeholder 4"/>
          <p:cNvSpPr>
            <a:spLocks noGrp="1"/>
          </p:cNvSpPr>
          <p:nvPr>
            <p:ph type="sldNum" sz="quarter" idx="11"/>
          </p:nvPr>
        </p:nvSpPr>
        <p:spPr>
          <a:noFill/>
        </p:spPr>
        <p:txBody>
          <a:bodyPr/>
          <a:lstStyle/>
          <a:p>
            <a:fld id="{607B1B59-5414-0046-AA9C-EB8C4E114220}" type="slidenum">
              <a:rPr lang="en-US"/>
              <a:pPr/>
              <a:t>133</a:t>
            </a:fld>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Review Criteria</a:t>
            </a:r>
          </a:p>
        </p:txBody>
      </p:sp>
      <p:sp>
        <p:nvSpPr>
          <p:cNvPr id="185347"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Review Jury must take into consideration any</a:t>
            </a:r>
            <a:r>
              <a:rPr lang="en-US" sz="2000" dirty="0">
                <a:ea typeface="ＭＳ Ｐゴシック" pitchFamily="34" charset="-128"/>
                <a:cs typeface="ＭＳ Ｐゴシック" pitchFamily="34" charset="-128"/>
              </a:rPr>
              <a:t> illegal action</a:t>
            </a:r>
            <a:r>
              <a:rPr lang="en-US" sz="2000" b="0" dirty="0">
                <a:ea typeface="ＭＳ Ｐゴシック" pitchFamily="34" charset="-128"/>
                <a:cs typeface="ＭＳ Ｐゴシック" pitchFamily="34" charset="-128"/>
              </a:rPr>
              <a:t> associated with a (non-PSS) head kick before giving “thumbs up”  for an IVR challenge  </a:t>
            </a:r>
          </a:p>
          <a:p>
            <a:pPr lvl="1">
              <a:spcAft>
                <a:spcPts val="0"/>
              </a:spcAft>
            </a:pPr>
            <a:r>
              <a:rPr lang="en-US" sz="1800" dirty="0">
                <a:ea typeface="ＭＳ Ｐゴシック" pitchFamily="34" charset="-128"/>
                <a:cs typeface="ＭＳ Ｐゴシック" pitchFamily="34" charset="-128"/>
              </a:rPr>
              <a:t>If there is a grab, for example, before kicking to the head, the Review Jury must reject the request, but </a:t>
            </a:r>
            <a:r>
              <a:rPr lang="en-US" sz="1800" b="1" dirty="0">
                <a:ea typeface="ＭＳ Ｐゴシック" pitchFamily="34" charset="-128"/>
                <a:cs typeface="ＭＳ Ｐゴシック" pitchFamily="34" charset="-128"/>
              </a:rPr>
              <a:t>cannot </a:t>
            </a:r>
            <a:r>
              <a:rPr lang="en-US" sz="1800" dirty="0">
                <a:ea typeface="ＭＳ Ｐゴシック" pitchFamily="34" charset="-128"/>
                <a:cs typeface="ＭＳ Ｐゴシック" pitchFamily="34" charset="-128"/>
              </a:rPr>
              <a:t>instruct the referee to give a Gam-jeom to the offender</a:t>
            </a:r>
          </a:p>
          <a:p>
            <a:r>
              <a:rPr lang="en-US" sz="2000" b="0" dirty="0">
                <a:ea typeface="ＭＳ Ｐゴシック" pitchFamily="34" charset="-128"/>
                <a:cs typeface="ＭＳ Ｐゴシック" pitchFamily="34" charset="-128"/>
              </a:rPr>
              <a:t>There must be clear video evidence to support overturning the field of play decision by the referee and/or judges</a:t>
            </a:r>
          </a:p>
          <a:p>
            <a:pPr lvl="1">
              <a:spcAft>
                <a:spcPts val="0"/>
              </a:spcAft>
            </a:pPr>
            <a:r>
              <a:rPr lang="en-US" sz="1800" dirty="0">
                <a:ea typeface="ＭＳ Ｐゴシック" pitchFamily="34" charset="-128"/>
                <a:cs typeface="ＭＳ Ｐゴシック" pitchFamily="34" charset="-128"/>
              </a:rPr>
              <a:t>“Looks like maybe” or “probably” are not sufficient</a:t>
            </a:r>
          </a:p>
          <a:p>
            <a:r>
              <a:rPr lang="en-US" sz="2000" b="0" dirty="0">
                <a:ea typeface="ＭＳ Ｐゴシック" pitchFamily="34" charset="-128"/>
                <a:cs typeface="ＭＳ Ｐゴシック" pitchFamily="34" charset="-128"/>
              </a:rPr>
              <a:t>If because of technical issues, the action was </a:t>
            </a:r>
            <a:r>
              <a:rPr lang="en-US" sz="2000" dirty="0">
                <a:ea typeface="ＭＳ Ｐゴシック" pitchFamily="34" charset="-128"/>
                <a:cs typeface="ＭＳ Ｐゴシック" pitchFamily="34" charset="-128"/>
              </a:rPr>
              <a:t>not captured on camera</a:t>
            </a:r>
            <a:r>
              <a:rPr lang="en-US" sz="2000" b="0" dirty="0">
                <a:ea typeface="ＭＳ Ｐゴシック" pitchFamily="34" charset="-128"/>
                <a:cs typeface="ＭＳ Ｐゴシック" pitchFamily="34" charset="-128"/>
              </a:rPr>
              <a:t>, Review Jury will reject the IVR challenge, but will instruct the referee to return card to the coach</a:t>
            </a:r>
          </a:p>
        </p:txBody>
      </p:sp>
      <p:sp>
        <p:nvSpPr>
          <p:cNvPr id="185348" name="Date Placeholder 3"/>
          <p:cNvSpPr>
            <a:spLocks noGrp="1"/>
          </p:cNvSpPr>
          <p:nvPr>
            <p:ph type="dt" sz="quarter" idx="10"/>
          </p:nvPr>
        </p:nvSpPr>
        <p:spPr>
          <a:noFill/>
        </p:spPr>
        <p:txBody>
          <a:bodyPr/>
          <a:lstStyle/>
          <a:p>
            <a:fld id="{BCE01422-A651-834B-8405-312427076233}" type="datetime1">
              <a:rPr lang="en-US"/>
              <a:pPr/>
              <a:t>1/27/2020</a:t>
            </a:fld>
            <a:endParaRPr lang="en-US" dirty="0"/>
          </a:p>
        </p:txBody>
      </p:sp>
      <p:sp>
        <p:nvSpPr>
          <p:cNvPr id="185349" name="Slide Number Placeholder 4"/>
          <p:cNvSpPr>
            <a:spLocks noGrp="1"/>
          </p:cNvSpPr>
          <p:nvPr>
            <p:ph type="sldNum" sz="quarter" idx="11"/>
          </p:nvPr>
        </p:nvSpPr>
        <p:spPr>
          <a:noFill/>
        </p:spPr>
        <p:txBody>
          <a:bodyPr/>
          <a:lstStyle/>
          <a:p>
            <a:fld id="{4D4EDD92-E3D3-EE4B-B07A-E27B91C353D6}" type="slidenum">
              <a:rPr lang="en-US"/>
              <a:pPr/>
              <a:t>134</a:t>
            </a:fld>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Special Situations</a:t>
            </a:r>
          </a:p>
        </p:txBody>
      </p:sp>
      <p:sp>
        <p:nvSpPr>
          <p:cNvPr id="193539" name="Content Placeholder 2"/>
          <p:cNvSpPr>
            <a:spLocks noGrp="1"/>
          </p:cNvSpPr>
          <p:nvPr>
            <p:ph idx="1"/>
          </p:nvPr>
        </p:nvSpPr>
        <p:spPr/>
        <p:txBody>
          <a:bodyPr/>
          <a:lstStyle/>
          <a:p>
            <a:pPr marL="342900" lvl="1" indent="-342900">
              <a:spcAft>
                <a:spcPts val="0"/>
              </a:spcAft>
              <a:defRPr/>
            </a:pPr>
            <a:r>
              <a:rPr lang="en-US" dirty="0"/>
              <a:t>In the </a:t>
            </a:r>
            <a:r>
              <a:rPr lang="en-US" b="1" dirty="0"/>
              <a:t>last 10 seconds of the final round</a:t>
            </a:r>
            <a:r>
              <a:rPr lang="en-US" dirty="0"/>
              <a:t> or any time during the </a:t>
            </a:r>
            <a:r>
              <a:rPr lang="en-US" b="1" dirty="0"/>
              <a:t>Golden Round,</a:t>
            </a:r>
            <a:r>
              <a:rPr lang="en-US" dirty="0"/>
              <a:t> any of the corner judges may ask for IVR to add or remove </a:t>
            </a:r>
            <a:r>
              <a:rPr lang="en-US" b="1" dirty="0"/>
              <a:t>technical points</a:t>
            </a:r>
            <a:r>
              <a:rPr lang="en-US" dirty="0"/>
              <a:t> — but only if coach has no card</a:t>
            </a:r>
          </a:p>
          <a:p>
            <a:r>
              <a:rPr lang="en-US" sz="2000" b="0" dirty="0">
                <a:solidFill>
                  <a:srgbClr val="000000"/>
                </a:solidFill>
              </a:rPr>
              <a:t>If there is a </a:t>
            </a:r>
            <a:r>
              <a:rPr lang="en-US" sz="2000" dirty="0">
                <a:solidFill>
                  <a:srgbClr val="000000"/>
                </a:solidFill>
              </a:rPr>
              <a:t>clear error </a:t>
            </a:r>
            <a:r>
              <a:rPr lang="en-US" sz="2000" b="0" dirty="0">
                <a:solidFill>
                  <a:srgbClr val="000000"/>
                </a:solidFill>
              </a:rPr>
              <a:t>in identifying a contestant or errors in the scoring system, </a:t>
            </a:r>
            <a:r>
              <a:rPr lang="en-US" sz="2000" dirty="0">
                <a:solidFill>
                  <a:srgbClr val="000000"/>
                </a:solidFill>
              </a:rPr>
              <a:t>any of the refereeing officials (including the TA)</a:t>
            </a:r>
            <a:r>
              <a:rPr lang="en-US" sz="2000" b="0" dirty="0">
                <a:solidFill>
                  <a:srgbClr val="000000"/>
                </a:solidFill>
              </a:rPr>
              <a:t> may request a review and correction of the decision at any time</a:t>
            </a:r>
          </a:p>
          <a:p>
            <a:pPr marL="292100" indent="-292100">
              <a:defRPr/>
            </a:pPr>
            <a:r>
              <a:rPr lang="en-US" sz="2000" b="0" dirty="0">
                <a:solidFill>
                  <a:srgbClr val="000000"/>
                </a:solidFill>
                <a:ea typeface="ＭＳ Ｐゴシック" pitchFamily="34" charset="-128"/>
                <a:cs typeface="ＭＳ Ｐゴシック" pitchFamily="34" charset="-128"/>
              </a:rPr>
              <a:t>If referee counts for </a:t>
            </a:r>
            <a:r>
              <a:rPr lang="en-US" sz="2000" dirty="0">
                <a:solidFill>
                  <a:srgbClr val="000000"/>
                </a:solidFill>
                <a:ea typeface="ＭＳ Ｐゴシック" pitchFamily="34" charset="-128"/>
                <a:cs typeface="ＭＳ Ｐゴシック" pitchFamily="34" charset="-128"/>
              </a:rPr>
              <a:t>head kick</a:t>
            </a:r>
            <a:r>
              <a:rPr lang="en-US" sz="2000" b="0" dirty="0">
                <a:solidFill>
                  <a:srgbClr val="000000"/>
                </a:solidFill>
                <a:ea typeface="ＭＳ Ｐゴシック" pitchFamily="34" charset="-128"/>
                <a:cs typeface="ＭＳ Ｐゴシック" pitchFamily="34" charset="-128"/>
              </a:rPr>
              <a:t>, but </a:t>
            </a:r>
            <a:r>
              <a:rPr lang="en-US" sz="2000" dirty="0">
                <a:solidFill>
                  <a:srgbClr val="000000"/>
                </a:solidFill>
                <a:ea typeface="ＭＳ Ｐゴシック" pitchFamily="34" charset="-128"/>
                <a:cs typeface="ＭＳ Ｐゴシック" pitchFamily="34" charset="-128"/>
              </a:rPr>
              <a:t>no points </a:t>
            </a:r>
            <a:r>
              <a:rPr lang="en-US" sz="2000" b="0" dirty="0">
                <a:solidFill>
                  <a:srgbClr val="000000"/>
                </a:solidFill>
                <a:ea typeface="ＭＳ Ｐゴシック" pitchFamily="34" charset="-128"/>
                <a:cs typeface="ＭＳ Ｐゴシック" pitchFamily="34" charset="-128"/>
              </a:rPr>
              <a:t>are scored, referee uses his/her own card to verify points</a:t>
            </a:r>
          </a:p>
          <a:p>
            <a:pPr marL="342900" lvl="1" indent="-342900">
              <a:spcAft>
                <a:spcPts val="0"/>
              </a:spcAft>
              <a:defRPr/>
            </a:pPr>
            <a:r>
              <a:rPr lang="en-US" dirty="0">
                <a:solidFill>
                  <a:srgbClr val="000000"/>
                </a:solidFill>
                <a:ea typeface="ＭＳ Ｐゴシック" pitchFamily="34" charset="-128"/>
                <a:cs typeface="ＭＳ Ｐゴシック" pitchFamily="34" charset="-128"/>
              </a:rPr>
              <a:t>To verify </a:t>
            </a:r>
            <a:r>
              <a:rPr lang="en-US" b="1" dirty="0">
                <a:solidFill>
                  <a:srgbClr val="000000"/>
                </a:solidFill>
                <a:ea typeface="ＭＳ Ｐゴシック" pitchFamily="34" charset="-128"/>
                <a:cs typeface="ＭＳ Ｐゴシック" pitchFamily="34" charset="-128"/>
              </a:rPr>
              <a:t>injury vs. pretended injury</a:t>
            </a:r>
            <a:r>
              <a:rPr lang="en-US" dirty="0">
                <a:solidFill>
                  <a:srgbClr val="000000"/>
                </a:solidFill>
                <a:ea typeface="ＭＳ Ｐゴシック" pitchFamily="34" charset="-128"/>
                <a:cs typeface="ＭＳ Ｐゴシック" pitchFamily="34" charset="-128"/>
              </a:rPr>
              <a:t> before giving a Gam-</a:t>
            </a:r>
            <a:r>
              <a:rPr lang="en-US" dirty="0" err="1">
                <a:solidFill>
                  <a:srgbClr val="000000"/>
                </a:solidFill>
                <a:ea typeface="ＭＳ Ｐゴシック" pitchFamily="34" charset="-128"/>
                <a:cs typeface="ＭＳ Ｐゴシック" pitchFamily="34" charset="-128"/>
              </a:rPr>
              <a:t>jeom</a:t>
            </a:r>
            <a:endParaRPr lang="en-US" dirty="0">
              <a:solidFill>
                <a:srgbClr val="000000"/>
              </a:solidFill>
              <a:ea typeface="ＭＳ Ｐゴシック" pitchFamily="34" charset="-128"/>
              <a:cs typeface="ＭＳ Ｐゴシック" pitchFamily="34" charset="-128"/>
            </a:endParaRPr>
          </a:p>
        </p:txBody>
      </p:sp>
      <p:sp>
        <p:nvSpPr>
          <p:cNvPr id="193540" name="Date Placeholder 3"/>
          <p:cNvSpPr>
            <a:spLocks noGrp="1"/>
          </p:cNvSpPr>
          <p:nvPr>
            <p:ph type="dt" sz="quarter" idx="10"/>
          </p:nvPr>
        </p:nvSpPr>
        <p:spPr>
          <a:noFill/>
        </p:spPr>
        <p:txBody>
          <a:bodyPr/>
          <a:lstStyle/>
          <a:p>
            <a:fld id="{DDCD06F0-F9F7-9747-919F-381C2E3E7C38}" type="datetime1">
              <a:rPr lang="en-US"/>
              <a:pPr/>
              <a:t>1/27/2020</a:t>
            </a:fld>
            <a:endParaRPr lang="en-US" dirty="0"/>
          </a:p>
        </p:txBody>
      </p:sp>
      <p:sp>
        <p:nvSpPr>
          <p:cNvPr id="193541" name="Slide Number Placeholder 4"/>
          <p:cNvSpPr>
            <a:spLocks noGrp="1"/>
          </p:cNvSpPr>
          <p:nvPr>
            <p:ph type="sldNum" sz="quarter" idx="11"/>
          </p:nvPr>
        </p:nvSpPr>
        <p:spPr>
          <a:noFill/>
        </p:spPr>
        <p:txBody>
          <a:bodyPr/>
          <a:lstStyle/>
          <a:p>
            <a:fld id="{121117C5-CBD0-4F4E-AEC5-CED8D7E6B7C2}" type="slidenum">
              <a:rPr lang="en-US"/>
              <a:pPr/>
              <a:t>135</a:t>
            </a:fld>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Special Situations – PSS test</a:t>
            </a:r>
          </a:p>
        </p:txBody>
      </p:sp>
      <p:sp>
        <p:nvSpPr>
          <p:cNvPr id="193539" name="Content Placeholder 2"/>
          <p:cNvSpPr>
            <a:spLocks noGrp="1"/>
          </p:cNvSpPr>
          <p:nvPr>
            <p:ph idx="1"/>
          </p:nvPr>
        </p:nvSpPr>
        <p:spPr/>
        <p:txBody>
          <a:bodyPr/>
          <a:lstStyle/>
          <a:p>
            <a:pPr marL="342900" lvl="1" indent="-342900">
              <a:spcAft>
                <a:spcPts val="0"/>
              </a:spcAft>
              <a:defRPr/>
            </a:pPr>
            <a:r>
              <a:rPr lang="en-US" dirty="0">
                <a:solidFill>
                  <a:srgbClr val="000000"/>
                </a:solidFill>
                <a:ea typeface="ＭＳ Ｐゴシック" pitchFamily="34" charset="-128"/>
                <a:cs typeface="ＭＳ Ｐゴシック" pitchFamily="34" charset="-128"/>
              </a:rPr>
              <a:t>Coach may request a PSS test with the IVR card</a:t>
            </a:r>
          </a:p>
          <a:p>
            <a:pPr marL="628650" lvl="2" indent="-342900">
              <a:spcAft>
                <a:spcPts val="0"/>
              </a:spcAft>
              <a:defRPr/>
            </a:pPr>
            <a:r>
              <a:rPr lang="en-US" dirty="0">
                <a:solidFill>
                  <a:srgbClr val="000000"/>
                </a:solidFill>
                <a:ea typeface="ＭＳ Ｐゴシック" pitchFamily="34" charset="-128"/>
                <a:cs typeface="ＭＳ Ｐゴシック" pitchFamily="34" charset="-128"/>
              </a:rPr>
              <a:t>During the 1</a:t>
            </a:r>
            <a:r>
              <a:rPr lang="en-US" baseline="30000" dirty="0">
                <a:solidFill>
                  <a:srgbClr val="000000"/>
                </a:solidFill>
                <a:ea typeface="ＭＳ Ｐゴシック" pitchFamily="34" charset="-128"/>
                <a:cs typeface="ＭＳ Ｐゴシック" pitchFamily="34" charset="-128"/>
              </a:rPr>
              <a:t>st</a:t>
            </a:r>
            <a:r>
              <a:rPr lang="en-US" dirty="0">
                <a:solidFill>
                  <a:srgbClr val="000000"/>
                </a:solidFill>
                <a:ea typeface="ＭＳ Ｐゴシック" pitchFamily="34" charset="-128"/>
                <a:cs typeface="ＭＳ Ｐゴシック" pitchFamily="34" charset="-128"/>
              </a:rPr>
              <a:t> and 2</a:t>
            </a:r>
            <a:r>
              <a:rPr lang="en-US" baseline="30000" dirty="0">
                <a:solidFill>
                  <a:srgbClr val="000000"/>
                </a:solidFill>
                <a:ea typeface="ＭＳ Ｐゴシック" pitchFamily="34" charset="-128"/>
                <a:cs typeface="ＭＳ Ｐゴシック" pitchFamily="34" charset="-128"/>
              </a:rPr>
              <a:t>nd</a:t>
            </a:r>
            <a:r>
              <a:rPr lang="en-US" dirty="0">
                <a:solidFill>
                  <a:srgbClr val="000000"/>
                </a:solidFill>
                <a:ea typeface="ＭＳ Ｐゴシック" pitchFamily="34" charset="-128"/>
                <a:cs typeface="ＭＳ Ｐゴシック" pitchFamily="34" charset="-128"/>
              </a:rPr>
              <a:t> round, referee uses his/her own card</a:t>
            </a:r>
          </a:p>
          <a:p>
            <a:pPr marL="628650" lvl="2" indent="-342900">
              <a:spcAft>
                <a:spcPts val="0"/>
              </a:spcAft>
              <a:defRPr/>
            </a:pPr>
            <a:r>
              <a:rPr lang="en-US" dirty="0">
                <a:solidFill>
                  <a:srgbClr val="000000"/>
                </a:solidFill>
                <a:ea typeface="ＭＳ Ｐゴシック" pitchFamily="34" charset="-128"/>
                <a:cs typeface="ＭＳ Ｐゴシック" pitchFamily="34" charset="-128"/>
              </a:rPr>
              <a:t>During the 3</a:t>
            </a:r>
            <a:r>
              <a:rPr lang="en-US" baseline="30000" dirty="0">
                <a:solidFill>
                  <a:srgbClr val="000000"/>
                </a:solidFill>
                <a:ea typeface="ＭＳ Ｐゴシック" pitchFamily="34" charset="-128"/>
                <a:cs typeface="ＭＳ Ｐゴシック" pitchFamily="34" charset="-128"/>
              </a:rPr>
              <a:t>rd</a:t>
            </a:r>
            <a:r>
              <a:rPr lang="en-US" dirty="0">
                <a:solidFill>
                  <a:srgbClr val="000000"/>
                </a:solidFill>
                <a:ea typeface="ＭＳ Ｐゴシック" pitchFamily="34" charset="-128"/>
                <a:cs typeface="ＭＳ Ｐゴシック" pitchFamily="34" charset="-128"/>
              </a:rPr>
              <a:t> round and golden round, referee uses the coach’s card. </a:t>
            </a:r>
          </a:p>
          <a:p>
            <a:pPr marL="920750" lvl="3" indent="-342900">
              <a:spcAft>
                <a:spcPts val="0"/>
              </a:spcAft>
              <a:defRPr/>
            </a:pPr>
            <a:r>
              <a:rPr lang="en-US" dirty="0">
                <a:solidFill>
                  <a:srgbClr val="000000"/>
                </a:solidFill>
                <a:ea typeface="ＭＳ Ｐゴシック" pitchFamily="34" charset="-128"/>
                <a:cs typeface="ＭＳ Ｐゴシック" pitchFamily="34" charset="-128"/>
              </a:rPr>
              <a:t>If something is wrong with the system, referee returns the card to the coach</a:t>
            </a:r>
          </a:p>
          <a:p>
            <a:pPr marL="920750" lvl="3" indent="-342900">
              <a:spcAft>
                <a:spcPts val="0"/>
              </a:spcAft>
              <a:defRPr/>
            </a:pPr>
            <a:r>
              <a:rPr lang="en-US" dirty="0">
                <a:solidFill>
                  <a:srgbClr val="000000"/>
                </a:solidFill>
                <a:ea typeface="ＭＳ Ｐゴシック" pitchFamily="34" charset="-128"/>
                <a:cs typeface="ＭＳ Ｐゴシック" pitchFamily="34" charset="-128"/>
              </a:rPr>
              <a:t>If nothing is wrong with the system, referee keeps the coach’s card and give a Gam-</a:t>
            </a:r>
            <a:r>
              <a:rPr lang="en-US" dirty="0" err="1">
                <a:solidFill>
                  <a:srgbClr val="000000"/>
                </a:solidFill>
                <a:ea typeface="ＭＳ Ｐゴシック" pitchFamily="34" charset="-128"/>
                <a:cs typeface="ＭＳ Ｐゴシック" pitchFamily="34" charset="-128"/>
              </a:rPr>
              <a:t>jeom</a:t>
            </a:r>
            <a:r>
              <a:rPr lang="en-US" dirty="0">
                <a:solidFill>
                  <a:srgbClr val="000000"/>
                </a:solidFill>
                <a:ea typeface="ＭＳ Ｐゴシック" pitchFamily="34" charset="-128"/>
                <a:cs typeface="ＭＳ Ｐゴシック" pitchFamily="34" charset="-128"/>
              </a:rPr>
              <a:t> to the coach (misconduct)</a:t>
            </a:r>
          </a:p>
          <a:p>
            <a:pPr marL="342900" lvl="1" indent="-342900">
              <a:spcAft>
                <a:spcPts val="0"/>
              </a:spcAft>
              <a:defRPr/>
            </a:pPr>
            <a:r>
              <a:rPr lang="en-US" dirty="0">
                <a:solidFill>
                  <a:srgbClr val="000000"/>
                </a:solidFill>
                <a:ea typeface="ＭＳ Ｐゴシック" pitchFamily="34" charset="-128"/>
                <a:cs typeface="ＭＳ Ｐゴシック" pitchFamily="34" charset="-128"/>
              </a:rPr>
              <a:t>Referee may also request </a:t>
            </a:r>
            <a:r>
              <a:rPr lang="en-US" dirty="0">
                <a:ea typeface="ＭＳ Ｐゴシック" pitchFamily="34" charset="-128"/>
                <a:cs typeface="ＭＳ Ｐゴシック" pitchFamily="34" charset="-128"/>
              </a:rPr>
              <a:t>a PSS test to be sure that PSS is working correctly </a:t>
            </a:r>
            <a:endParaRPr lang="en-US" dirty="0">
              <a:solidFill>
                <a:srgbClr val="000000"/>
              </a:solidFill>
              <a:ea typeface="ＭＳ Ｐゴシック" pitchFamily="34" charset="-128"/>
              <a:cs typeface="ＭＳ Ｐゴシック" pitchFamily="34" charset="-128"/>
            </a:endParaRPr>
          </a:p>
        </p:txBody>
      </p:sp>
      <p:sp>
        <p:nvSpPr>
          <p:cNvPr id="193540" name="Date Placeholder 3"/>
          <p:cNvSpPr>
            <a:spLocks noGrp="1"/>
          </p:cNvSpPr>
          <p:nvPr>
            <p:ph type="dt" sz="quarter" idx="10"/>
          </p:nvPr>
        </p:nvSpPr>
        <p:spPr>
          <a:noFill/>
        </p:spPr>
        <p:txBody>
          <a:bodyPr/>
          <a:lstStyle/>
          <a:p>
            <a:fld id="{DDCD06F0-F9F7-9747-919F-381C2E3E7C38}" type="datetime1">
              <a:rPr lang="en-US"/>
              <a:pPr/>
              <a:t>1/27/2020</a:t>
            </a:fld>
            <a:endParaRPr lang="en-US" dirty="0"/>
          </a:p>
        </p:txBody>
      </p:sp>
      <p:sp>
        <p:nvSpPr>
          <p:cNvPr id="193541" name="Slide Number Placeholder 4"/>
          <p:cNvSpPr>
            <a:spLocks noGrp="1"/>
          </p:cNvSpPr>
          <p:nvPr>
            <p:ph type="sldNum" sz="quarter" idx="11"/>
          </p:nvPr>
        </p:nvSpPr>
        <p:spPr>
          <a:noFill/>
        </p:spPr>
        <p:txBody>
          <a:bodyPr/>
          <a:lstStyle/>
          <a:p>
            <a:fld id="{121117C5-CBD0-4F4E-AEC5-CED8D7E6B7C2}" type="slidenum">
              <a:rPr lang="en-US"/>
              <a:pPr/>
              <a:t>136</a:t>
            </a:fld>
            <a:endParaRPr lang="en-US" dirty="0"/>
          </a:p>
        </p:txBody>
      </p:sp>
    </p:spTree>
    <p:extLst>
      <p:ext uri="{BB962C8B-B14F-4D97-AF65-F5344CB8AC3E}">
        <p14:creationId xmlns:p14="http://schemas.microsoft.com/office/powerpoint/2010/main" val="7189360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ea typeface="ＭＳ Ｐゴシック" pitchFamily="34" charset="-128"/>
                <a:cs typeface="ＭＳ Ｐゴシック" pitchFamily="34" charset="-128"/>
              </a:rPr>
              <a:t>When Can IVR Instruct Ref To Give Penalty?</a:t>
            </a:r>
          </a:p>
        </p:txBody>
      </p:sp>
      <p:sp>
        <p:nvSpPr>
          <p:cNvPr id="31747" name="Date Placeholder 3"/>
          <p:cNvSpPr>
            <a:spLocks noGrp="1"/>
          </p:cNvSpPr>
          <p:nvPr>
            <p:ph type="dt" sz="quarter" idx="10"/>
          </p:nvPr>
        </p:nvSpPr>
        <p:spPr>
          <a:noFill/>
        </p:spPr>
        <p:txBody>
          <a:bodyPr/>
          <a:lstStyle/>
          <a:p>
            <a:fld id="{E65EAD10-A6CA-3F4C-8198-C225918E72D3}" type="datetime1">
              <a:rPr lang="en-US">
                <a:latin typeface="Arial" pitchFamily="-89" charset="0"/>
              </a:rPr>
              <a:pPr/>
              <a:t>1/27/2020</a:t>
            </a:fld>
            <a:endParaRPr lang="en-US" dirty="0">
              <a:latin typeface="Arial" pitchFamily="-89" charset="0"/>
            </a:endParaRPr>
          </a:p>
        </p:txBody>
      </p:sp>
      <p:sp>
        <p:nvSpPr>
          <p:cNvPr id="31748" name="Slide Number Placeholder 4"/>
          <p:cNvSpPr>
            <a:spLocks noGrp="1"/>
          </p:cNvSpPr>
          <p:nvPr>
            <p:ph type="sldNum" sz="quarter" idx="11"/>
          </p:nvPr>
        </p:nvSpPr>
        <p:spPr>
          <a:noFill/>
        </p:spPr>
        <p:txBody>
          <a:bodyPr/>
          <a:lstStyle/>
          <a:p>
            <a:fld id="{28E44410-51E5-4B45-9C9F-6BD9C46A000D}" type="slidenum">
              <a:rPr lang="en-US">
                <a:latin typeface="Arial" pitchFamily="-89" charset="0"/>
              </a:rPr>
              <a:pPr/>
              <a:t>137</a:t>
            </a:fld>
            <a:endParaRPr lang="en-US" dirty="0">
              <a:latin typeface="Arial" pitchFamily="-89" charset="0"/>
            </a:endParaRPr>
          </a:p>
        </p:txBody>
      </p:sp>
      <p:sp>
        <p:nvSpPr>
          <p:cNvPr id="7" name="Content Placeholder 6"/>
          <p:cNvSpPr>
            <a:spLocks noGrp="1"/>
          </p:cNvSpPr>
          <p:nvPr>
            <p:ph idx="1"/>
          </p:nvPr>
        </p:nvSpPr>
        <p:spPr/>
        <p:txBody>
          <a:bodyPr/>
          <a:lstStyle/>
          <a:p>
            <a:pPr marL="292100" indent="-292100">
              <a:spcAft>
                <a:spcPts val="0"/>
              </a:spcAft>
              <a:buFont typeface="Wingdings" charset="2"/>
              <a:buChar char="§"/>
              <a:defRPr/>
            </a:pPr>
            <a:r>
              <a:rPr lang="en-US" sz="2200" b="0" dirty="0">
                <a:solidFill>
                  <a:srgbClr val="000000"/>
                </a:solidFill>
                <a:ea typeface="ＭＳ Ｐゴシック" pitchFamily="34" charset="-128"/>
                <a:cs typeface="ＭＳ Ｐゴシック" pitchFamily="34" charset="-128"/>
              </a:rPr>
              <a:t>Review Jury can instruct the referee to </a:t>
            </a:r>
            <a:r>
              <a:rPr lang="en-US" sz="2200" dirty="0">
                <a:solidFill>
                  <a:srgbClr val="000000"/>
                </a:solidFill>
                <a:ea typeface="ＭＳ Ｐゴシック" pitchFamily="34" charset="-128"/>
                <a:cs typeface="ＭＳ Ｐゴシック" pitchFamily="34" charset="-128"/>
              </a:rPr>
              <a:t>give </a:t>
            </a:r>
            <a:r>
              <a:rPr lang="en-US" sz="2200" b="0" dirty="0">
                <a:solidFill>
                  <a:srgbClr val="000000"/>
                </a:solidFill>
                <a:ea typeface="ＭＳ Ｐゴシック" pitchFamily="34" charset="-128"/>
                <a:cs typeface="ＭＳ Ｐゴシック" pitchFamily="34" charset="-128"/>
              </a:rPr>
              <a:t>a penalty </a:t>
            </a:r>
            <a:r>
              <a:rPr lang="en-US" sz="2200" dirty="0">
                <a:solidFill>
                  <a:srgbClr val="000000"/>
                </a:solidFill>
                <a:ea typeface="ＭＳ Ｐゴシック" pitchFamily="34" charset="-128"/>
                <a:cs typeface="ＭＳ Ｐゴシック" pitchFamily="34" charset="-128"/>
              </a:rPr>
              <a:t>only if it is</a:t>
            </a:r>
            <a:r>
              <a:rPr lang="en-US" sz="2200" b="0" dirty="0">
                <a:solidFill>
                  <a:srgbClr val="000000"/>
                </a:solidFill>
                <a:ea typeface="ＭＳ Ｐゴシック" pitchFamily="34" charset="-128"/>
                <a:cs typeface="ＭＳ Ｐゴシック" pitchFamily="34" charset="-128"/>
              </a:rPr>
              <a:t> </a:t>
            </a:r>
            <a:r>
              <a:rPr lang="en-US" sz="2200" dirty="0">
                <a:solidFill>
                  <a:srgbClr val="000000"/>
                </a:solidFill>
                <a:ea typeface="ＭＳ Ｐゴシック" pitchFamily="34" charset="-128"/>
                <a:cs typeface="ＭＳ Ｐゴシック" pitchFamily="34" charset="-128"/>
              </a:rPr>
              <a:t>related to something the coach may ask for</a:t>
            </a:r>
            <a:r>
              <a:rPr lang="en-US" sz="2200" b="0" dirty="0">
                <a:solidFill>
                  <a:srgbClr val="000000"/>
                </a:solidFill>
                <a:ea typeface="ＭＳ Ｐゴシック" pitchFamily="34" charset="-128"/>
                <a:cs typeface="ＭＳ Ｐゴシック" pitchFamily="34" charset="-128"/>
              </a:rPr>
              <a:t> — falling, out of bounds, attacking after kalyeo, attacking a fallen opponent</a:t>
            </a:r>
          </a:p>
          <a:p>
            <a:pPr marL="692150" lvl="1" indent="-292100">
              <a:buFont typeface="Wingdings" charset="2"/>
              <a:buChar char="§"/>
              <a:defRPr/>
            </a:pPr>
            <a:r>
              <a:rPr lang="en-US" sz="2000" i="1" dirty="0"/>
              <a:t>“The opponent stepped out of bounds”</a:t>
            </a:r>
            <a:r>
              <a:rPr lang="en-US" sz="2000" dirty="0"/>
              <a:t> </a:t>
            </a:r>
          </a:p>
          <a:p>
            <a:pPr marL="1092200" lvl="2" indent="-292100">
              <a:spcAft>
                <a:spcPts val="600"/>
              </a:spcAft>
              <a:buFont typeface="Wingdings" charset="2"/>
              <a:buChar char="§"/>
              <a:defRPr/>
            </a:pPr>
            <a:r>
              <a:rPr lang="en-US" sz="1800" dirty="0"/>
              <a:t>If accepted, Gam-jeom is given to opponent</a:t>
            </a:r>
            <a:endParaRPr lang="en-US" sz="1800" dirty="0">
              <a:solidFill>
                <a:srgbClr val="000000"/>
              </a:solidFill>
              <a:ea typeface="ＭＳ Ｐゴシック" pitchFamily="34" charset="-128"/>
              <a:cs typeface="ＭＳ Ｐゴシック" pitchFamily="34" charset="-128"/>
            </a:endParaRPr>
          </a:p>
          <a:p>
            <a:pPr marL="692150" lvl="1" indent="-292100">
              <a:buFont typeface="Wingdings" charset="2"/>
              <a:buChar char="§"/>
              <a:defRPr/>
            </a:pPr>
            <a:r>
              <a:rPr lang="en-US" sz="2000" i="1" dirty="0">
                <a:solidFill>
                  <a:srgbClr val="000000"/>
                </a:solidFill>
                <a:ea typeface="ＭＳ Ｐゴシック" pitchFamily="34" charset="-128"/>
                <a:cs typeface="ＭＳ Ｐゴシック" pitchFamily="34" charset="-128"/>
              </a:rPr>
              <a:t>“No Gam-jeom for my player for falling, because she was grabbed” </a:t>
            </a:r>
          </a:p>
          <a:p>
            <a:pPr marL="1092200" lvl="2" indent="-292100">
              <a:buFont typeface="Wingdings" charset="2"/>
              <a:buChar char="§"/>
              <a:defRPr/>
            </a:pPr>
            <a:r>
              <a:rPr lang="en-US" sz="1800" dirty="0">
                <a:solidFill>
                  <a:srgbClr val="000000"/>
                </a:solidFill>
                <a:ea typeface="ＭＳ Ｐゴシック" pitchFamily="34" charset="-128"/>
                <a:cs typeface="ＭＳ Ｐゴシック" pitchFamily="34" charset="-128"/>
              </a:rPr>
              <a:t>If accepted, remove Gam-jeom for falling and give Gam-jeom for grabbing to the opponent</a:t>
            </a:r>
          </a:p>
          <a:p>
            <a:pPr marL="1092200" lvl="2" indent="-292100">
              <a:buFont typeface="Wingdings" charset="2"/>
              <a:buChar char="§"/>
              <a:defRPr/>
            </a:pPr>
            <a:r>
              <a:rPr lang="en-US" sz="1800" dirty="0">
                <a:solidFill>
                  <a:srgbClr val="000000"/>
                </a:solidFill>
                <a:ea typeface="ＭＳ Ｐゴシック" pitchFamily="34" charset="-128"/>
                <a:cs typeface="ＭＳ Ｐゴシック" pitchFamily="34" charset="-128"/>
              </a:rPr>
              <a:t>The coach </a:t>
            </a:r>
            <a:r>
              <a:rPr lang="en-US" sz="1800" b="1" dirty="0">
                <a:solidFill>
                  <a:srgbClr val="000000"/>
                </a:solidFill>
                <a:ea typeface="ＭＳ Ｐゴシック" pitchFamily="34" charset="-128"/>
                <a:cs typeface="ＭＳ Ｐゴシック" pitchFamily="34" charset="-128"/>
              </a:rPr>
              <a:t>can </a:t>
            </a:r>
            <a:r>
              <a:rPr lang="en-US" sz="1800" dirty="0">
                <a:solidFill>
                  <a:srgbClr val="000000"/>
                </a:solidFill>
                <a:ea typeface="ＭＳ Ｐゴシック" pitchFamily="34" charset="-128"/>
                <a:cs typeface="ＭＳ Ｐゴシック" pitchFamily="34" charset="-128"/>
              </a:rPr>
              <a:t>ask for grabbing here, because it is </a:t>
            </a:r>
            <a:r>
              <a:rPr lang="en-US" sz="1800" b="1" dirty="0">
                <a:solidFill>
                  <a:srgbClr val="000000"/>
                </a:solidFill>
                <a:ea typeface="ＭＳ Ｐゴシック" pitchFamily="34" charset="-128"/>
                <a:cs typeface="ＭＳ Ｐゴシック" pitchFamily="34" charset="-128"/>
              </a:rPr>
              <a:t>related </a:t>
            </a:r>
            <a:r>
              <a:rPr lang="en-US" sz="1800" dirty="0">
                <a:solidFill>
                  <a:srgbClr val="000000"/>
                </a:solidFill>
                <a:ea typeface="ＭＳ Ｐゴシック" pitchFamily="34" charset="-128"/>
                <a:cs typeface="ＭＳ Ｐゴシック" pitchFamily="34" charset="-128"/>
              </a:rPr>
              <a:t>to the falling for which their player was penalized </a:t>
            </a:r>
          </a:p>
          <a:p>
            <a:pPr marL="692150" lvl="1" indent="-292100">
              <a:buFont typeface="Wingdings" charset="2"/>
              <a:buChar char="§"/>
              <a:defRPr/>
            </a:pPr>
            <a:endParaRPr lang="en-US" dirty="0">
              <a:solidFill>
                <a:srgbClr val="000000"/>
              </a:solidFill>
              <a:ea typeface="ＭＳ Ｐゴシック" pitchFamily="34" charset="-128"/>
              <a:cs typeface="ＭＳ Ｐゴシック" pitchFamily="34" charset="-128"/>
            </a:endParaRPr>
          </a:p>
          <a:p>
            <a:pPr marL="692150" lvl="1" indent="-292100">
              <a:buFont typeface="Wingdings" charset="2"/>
              <a:buChar char="§"/>
              <a:defRPr/>
            </a:pPr>
            <a:endParaRPr lang="en-US" sz="2000" b="0" dirty="0">
              <a:ea typeface="ＭＳ Ｐゴシック" pitchFamily="34" charset="-128"/>
              <a:cs typeface="ＭＳ Ｐゴシック" pitchFamily="34" charset="-128"/>
            </a:endParaRPr>
          </a:p>
          <a:p>
            <a:pPr lvl="2">
              <a:spcAft>
                <a:spcPts val="0"/>
              </a:spcAft>
              <a:buFont typeface="Wingdings" charset="2"/>
              <a:buChar char="§"/>
              <a:defRPr/>
            </a:pPr>
            <a:endParaRPr lang="en-US" dirty="0">
              <a:solidFill>
                <a:srgbClr val="000000"/>
              </a:solidFill>
              <a:ea typeface="ＭＳ Ｐゴシック" pitchFamily="34" charset="-128"/>
              <a:cs typeface="ＭＳ Ｐゴシック" pitchFamily="34" charset="-128"/>
            </a:endParaRPr>
          </a:p>
          <a:p>
            <a:pPr>
              <a:buFont typeface="Wingdings" charset="2"/>
              <a:buChar char="§"/>
              <a:defRPr/>
            </a:pPr>
            <a:endParaRPr lang="en-US" sz="20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ea typeface="ＭＳ Ｐゴシック" pitchFamily="34" charset="-128"/>
                <a:cs typeface="ＭＳ Ｐゴシック" pitchFamily="34" charset="-128"/>
              </a:rPr>
              <a:t>A Few More Examples...</a:t>
            </a:r>
          </a:p>
        </p:txBody>
      </p:sp>
      <p:sp>
        <p:nvSpPr>
          <p:cNvPr id="31747" name="Date Placeholder 3"/>
          <p:cNvSpPr>
            <a:spLocks noGrp="1"/>
          </p:cNvSpPr>
          <p:nvPr>
            <p:ph type="dt" sz="quarter" idx="10"/>
          </p:nvPr>
        </p:nvSpPr>
        <p:spPr>
          <a:noFill/>
        </p:spPr>
        <p:txBody>
          <a:bodyPr/>
          <a:lstStyle/>
          <a:p>
            <a:fld id="{E65EAD10-A6CA-3F4C-8198-C225918E72D3}" type="datetime1">
              <a:rPr lang="en-US">
                <a:latin typeface="Arial" pitchFamily="-89" charset="0"/>
              </a:rPr>
              <a:pPr/>
              <a:t>1/27/2020</a:t>
            </a:fld>
            <a:endParaRPr lang="en-US" dirty="0">
              <a:latin typeface="Arial" pitchFamily="-89" charset="0"/>
            </a:endParaRPr>
          </a:p>
        </p:txBody>
      </p:sp>
      <p:sp>
        <p:nvSpPr>
          <p:cNvPr id="31748" name="Slide Number Placeholder 4"/>
          <p:cNvSpPr>
            <a:spLocks noGrp="1"/>
          </p:cNvSpPr>
          <p:nvPr>
            <p:ph type="sldNum" sz="quarter" idx="11"/>
          </p:nvPr>
        </p:nvSpPr>
        <p:spPr>
          <a:noFill/>
        </p:spPr>
        <p:txBody>
          <a:bodyPr/>
          <a:lstStyle/>
          <a:p>
            <a:fld id="{28E44410-51E5-4B45-9C9F-6BD9C46A000D}" type="slidenum">
              <a:rPr lang="en-US">
                <a:latin typeface="Arial" pitchFamily="-89" charset="0"/>
              </a:rPr>
              <a:pPr/>
              <a:t>138</a:t>
            </a:fld>
            <a:endParaRPr lang="en-US" dirty="0">
              <a:latin typeface="Arial" pitchFamily="-89" charset="0"/>
            </a:endParaRPr>
          </a:p>
        </p:txBody>
      </p:sp>
      <p:sp>
        <p:nvSpPr>
          <p:cNvPr id="7" name="Content Placeholder 6"/>
          <p:cNvSpPr>
            <a:spLocks noGrp="1"/>
          </p:cNvSpPr>
          <p:nvPr>
            <p:ph idx="1"/>
          </p:nvPr>
        </p:nvSpPr>
        <p:spPr/>
        <p:txBody>
          <a:bodyPr/>
          <a:lstStyle/>
          <a:p>
            <a:pPr marL="692150" lvl="1" indent="-292100">
              <a:buFont typeface="Wingdings" charset="2"/>
              <a:buChar char="§"/>
              <a:defRPr/>
            </a:pPr>
            <a:r>
              <a:rPr lang="en-US" sz="2000" i="1" dirty="0"/>
              <a:t>“No Gam-jeom for my player for grabbing”</a:t>
            </a:r>
            <a:r>
              <a:rPr lang="en-US" sz="2000" dirty="0"/>
              <a:t> </a:t>
            </a:r>
          </a:p>
          <a:p>
            <a:pPr marL="1092200" lvl="2" indent="-292100">
              <a:buFont typeface="Wingdings" charset="2"/>
              <a:buChar char="§"/>
              <a:defRPr/>
            </a:pPr>
            <a:r>
              <a:rPr lang="en-US" sz="1800" dirty="0"/>
              <a:t>IVR sees that the player was not grabbing, but the other player was</a:t>
            </a:r>
          </a:p>
          <a:p>
            <a:pPr marL="1092200" lvl="2" indent="-292100">
              <a:buFont typeface="Wingdings" charset="2"/>
              <a:buChar char="§"/>
              <a:defRPr/>
            </a:pPr>
            <a:r>
              <a:rPr lang="en-US" sz="1800" dirty="0">
                <a:solidFill>
                  <a:srgbClr val="000000"/>
                </a:solidFill>
                <a:ea typeface="ＭＳ Ｐゴシック" pitchFamily="34" charset="-128"/>
                <a:cs typeface="ＭＳ Ｐゴシック" pitchFamily="34" charset="-128"/>
              </a:rPr>
              <a:t>IVR accepts, and referee removes Gam-jeom from the coach’s player</a:t>
            </a:r>
          </a:p>
          <a:p>
            <a:pPr marL="1092200" lvl="2" indent="-292100">
              <a:spcAft>
                <a:spcPts val="600"/>
              </a:spcAft>
              <a:buFont typeface="Wingdings" charset="2"/>
              <a:buChar char="§"/>
              <a:defRPr/>
            </a:pPr>
            <a:r>
              <a:rPr lang="en-US" sz="1800" dirty="0">
                <a:solidFill>
                  <a:srgbClr val="000000"/>
                </a:solidFill>
                <a:ea typeface="ＭＳ Ｐゴシック" pitchFamily="34" charset="-128"/>
                <a:cs typeface="ＭＳ Ｐゴシック" pitchFamily="34" charset="-128"/>
              </a:rPr>
              <a:t>Gam-jeom is </a:t>
            </a:r>
            <a:r>
              <a:rPr lang="en-US" sz="1800" b="1" dirty="0">
                <a:solidFill>
                  <a:srgbClr val="000000"/>
                </a:solidFill>
                <a:ea typeface="ＭＳ Ｐゴシック" pitchFamily="34" charset="-128"/>
                <a:cs typeface="ＭＳ Ｐゴシック" pitchFamily="34" charset="-128"/>
              </a:rPr>
              <a:t>not </a:t>
            </a:r>
            <a:r>
              <a:rPr lang="en-US" sz="1800" dirty="0">
                <a:solidFill>
                  <a:srgbClr val="000000"/>
                </a:solidFill>
                <a:ea typeface="ＭＳ Ｐゴシック" pitchFamily="34" charset="-128"/>
                <a:cs typeface="ＭＳ Ｐゴシック" pitchFamily="34" charset="-128"/>
              </a:rPr>
              <a:t>given to opponent, because grabbing is not one of the penalties the coach can ask for on opponent</a:t>
            </a:r>
          </a:p>
          <a:p>
            <a:pPr marL="692150" lvl="1" indent="-292100">
              <a:buFont typeface="Wingdings" charset="2"/>
              <a:buChar char="§"/>
              <a:defRPr/>
            </a:pPr>
            <a:r>
              <a:rPr lang="en-US" sz="2000" i="1" dirty="0"/>
              <a:t>“No Gam-jeom for kicking low, blue was blocking with the leg” </a:t>
            </a:r>
          </a:p>
          <a:p>
            <a:pPr marL="1092200" lvl="2" indent="-292100">
              <a:buFont typeface="Wingdings" charset="2"/>
              <a:buChar char="§"/>
              <a:defRPr/>
            </a:pPr>
            <a:r>
              <a:rPr lang="en-US" sz="1800" dirty="0">
                <a:solidFill>
                  <a:srgbClr val="000000"/>
                </a:solidFill>
                <a:ea typeface="ＭＳ Ｐゴシック" pitchFamily="34" charset="-128"/>
                <a:cs typeface="ＭＳ Ｐゴシック" pitchFamily="34" charset="-128"/>
              </a:rPr>
              <a:t>If accepted, referee will remove Gam-jeom for kicking low</a:t>
            </a:r>
          </a:p>
          <a:p>
            <a:pPr marL="1092200" lvl="2" indent="-292100">
              <a:spcAft>
                <a:spcPts val="600"/>
              </a:spcAft>
              <a:buFont typeface="Wingdings" charset="2"/>
              <a:buChar char="§"/>
              <a:defRPr/>
            </a:pPr>
            <a:r>
              <a:rPr lang="en-US" sz="1800" dirty="0">
                <a:solidFill>
                  <a:srgbClr val="000000"/>
                </a:solidFill>
                <a:ea typeface="ＭＳ Ｐゴシック" pitchFamily="34" charset="-128"/>
                <a:cs typeface="ＭＳ Ｐゴシック" pitchFamily="34" charset="-128"/>
              </a:rPr>
              <a:t>Will </a:t>
            </a:r>
            <a:r>
              <a:rPr lang="en-US" sz="1800" b="1" dirty="0">
                <a:solidFill>
                  <a:srgbClr val="000000"/>
                </a:solidFill>
                <a:ea typeface="ＭＳ Ｐゴシック" pitchFamily="34" charset="-128"/>
                <a:cs typeface="ＭＳ Ｐゴシック" pitchFamily="34" charset="-128"/>
              </a:rPr>
              <a:t>not </a:t>
            </a:r>
            <a:r>
              <a:rPr lang="en-US" sz="1800" dirty="0">
                <a:solidFill>
                  <a:srgbClr val="000000"/>
                </a:solidFill>
                <a:ea typeface="ＭＳ Ｐゴシック" pitchFamily="34" charset="-128"/>
                <a:cs typeface="ＭＳ Ｐゴシック" pitchFamily="34" charset="-128"/>
              </a:rPr>
              <a:t>give Gam-jeom to opponent</a:t>
            </a:r>
          </a:p>
          <a:p>
            <a:pPr marL="692150" lvl="1" indent="-292100">
              <a:buFont typeface="Wingdings" charset="2"/>
              <a:buChar char="§"/>
              <a:defRPr/>
            </a:pPr>
            <a:r>
              <a:rPr lang="en-US" sz="2000" i="1" dirty="0">
                <a:solidFill>
                  <a:srgbClr val="000000"/>
                </a:solidFill>
                <a:ea typeface="ＭＳ Ｐゴシック" pitchFamily="34" charset="-128"/>
                <a:cs typeface="ＭＳ Ｐゴシック" pitchFamily="34" charset="-128"/>
              </a:rPr>
              <a:t>“</a:t>
            </a:r>
            <a:r>
              <a:rPr lang="en-US" sz="2000" i="1" dirty="0"/>
              <a:t>The opponent pushed my player while she was attacking</a:t>
            </a:r>
            <a:r>
              <a:rPr lang="en-US" sz="2000" i="1" dirty="0">
                <a:solidFill>
                  <a:srgbClr val="000000"/>
                </a:solidFill>
                <a:ea typeface="ＭＳ Ｐゴシック" pitchFamily="34" charset="-128"/>
                <a:cs typeface="ＭＳ Ｐゴシック" pitchFamily="34" charset="-128"/>
              </a:rPr>
              <a:t>” </a:t>
            </a:r>
          </a:p>
          <a:p>
            <a:pPr marL="1092200" lvl="2" indent="-292100">
              <a:buFont typeface="Wingdings" charset="2"/>
              <a:buChar char="§"/>
              <a:defRPr/>
            </a:pPr>
            <a:r>
              <a:rPr lang="en-US" sz="1800" dirty="0">
                <a:solidFill>
                  <a:srgbClr val="000000"/>
                </a:solidFill>
                <a:ea typeface="ＭＳ Ｐゴシック" pitchFamily="34" charset="-128"/>
                <a:cs typeface="ＭＳ Ｐゴシック" pitchFamily="34" charset="-128"/>
              </a:rPr>
              <a:t>Referee will </a:t>
            </a:r>
            <a:r>
              <a:rPr lang="en-US" sz="1800" b="1" dirty="0">
                <a:solidFill>
                  <a:srgbClr val="000000"/>
                </a:solidFill>
                <a:ea typeface="ＭＳ Ｐゴシック" pitchFamily="34" charset="-128"/>
                <a:cs typeface="ＭＳ Ｐゴシック" pitchFamily="34" charset="-128"/>
              </a:rPr>
              <a:t>pocket the card</a:t>
            </a:r>
            <a:endParaRPr lang="en-US" sz="1800" dirty="0">
              <a:solidFill>
                <a:srgbClr val="000000"/>
              </a:solidFill>
              <a:ea typeface="ＭＳ Ｐゴシック" pitchFamily="34" charset="-128"/>
              <a:cs typeface="ＭＳ Ｐゴシック" pitchFamily="34" charset="-128"/>
            </a:endParaRPr>
          </a:p>
          <a:p>
            <a:pPr marL="1092200" lvl="2" indent="-292100">
              <a:spcAft>
                <a:spcPts val="600"/>
              </a:spcAft>
              <a:buFont typeface="Wingdings" charset="2"/>
              <a:buChar char="§"/>
              <a:defRPr/>
            </a:pPr>
            <a:r>
              <a:rPr lang="en-US" sz="1800" dirty="0">
                <a:solidFill>
                  <a:srgbClr val="000000"/>
                </a:solidFill>
                <a:ea typeface="ＭＳ Ｐゴシック" pitchFamily="34" charset="-128"/>
                <a:cs typeface="ＭＳ Ｐゴシック" pitchFamily="34" charset="-128"/>
              </a:rPr>
              <a:t>Coach cannot ask for pushing penalty on opponent</a:t>
            </a:r>
          </a:p>
          <a:p>
            <a:pPr marL="1092200" lvl="2" indent="-292100">
              <a:buFont typeface="Wingdings" charset="2"/>
              <a:buChar char="§"/>
              <a:defRPr/>
            </a:pPr>
            <a:endParaRPr lang="en-US" sz="1800" dirty="0">
              <a:solidFill>
                <a:srgbClr val="000000"/>
              </a:solidFill>
              <a:ea typeface="ＭＳ Ｐゴシック" pitchFamily="34" charset="-128"/>
              <a:cs typeface="ＭＳ Ｐゴシック" pitchFamily="34" charset="-128"/>
            </a:endParaRPr>
          </a:p>
          <a:p>
            <a:pPr marL="692150" lvl="1" indent="-292100">
              <a:buFont typeface="Wingdings" charset="2"/>
              <a:buChar char="§"/>
              <a:defRPr/>
            </a:pPr>
            <a:endParaRPr lang="en-US" dirty="0">
              <a:solidFill>
                <a:srgbClr val="000000"/>
              </a:solidFill>
              <a:ea typeface="ＭＳ Ｐゴシック" pitchFamily="34" charset="-128"/>
              <a:cs typeface="ＭＳ Ｐゴシック" pitchFamily="34" charset="-128"/>
            </a:endParaRPr>
          </a:p>
          <a:p>
            <a:pPr marL="692150" lvl="1" indent="-292100">
              <a:buFont typeface="Wingdings" charset="2"/>
              <a:buChar char="§"/>
              <a:defRPr/>
            </a:pPr>
            <a:endParaRPr lang="en-US" sz="2000" b="0" dirty="0">
              <a:ea typeface="ＭＳ Ｐゴシック" pitchFamily="34" charset="-128"/>
              <a:cs typeface="ＭＳ Ｐゴシック" pitchFamily="34" charset="-128"/>
            </a:endParaRPr>
          </a:p>
          <a:p>
            <a:pPr lvl="2">
              <a:spcAft>
                <a:spcPts val="0"/>
              </a:spcAft>
              <a:buFont typeface="Wingdings" charset="2"/>
              <a:buChar char="§"/>
              <a:defRPr/>
            </a:pPr>
            <a:endParaRPr lang="en-US" dirty="0">
              <a:solidFill>
                <a:srgbClr val="000000"/>
              </a:solidFill>
              <a:ea typeface="ＭＳ Ｐゴシック" pitchFamily="34" charset="-128"/>
              <a:cs typeface="ＭＳ Ｐゴシック" pitchFamily="34" charset="-128"/>
            </a:endParaRPr>
          </a:p>
          <a:p>
            <a:pPr>
              <a:buFont typeface="Wingdings" charset="2"/>
              <a:buChar char="§"/>
              <a:defRPr/>
            </a:pP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2000" dirty="0"/>
              <a:t>Section 2:</a:t>
            </a:r>
            <a:r>
              <a:rPr lang="en-US" dirty="0"/>
              <a:t> </a:t>
            </a:r>
            <a:br>
              <a:rPr lang="en-US" dirty="0"/>
            </a:br>
            <a:r>
              <a:rPr lang="en-US" sz="3000" dirty="0"/>
              <a:t>Competition Basics</a:t>
            </a:r>
            <a:br>
              <a:rPr lang="en-US" dirty="0"/>
            </a:br>
            <a:endParaRPr lang="en-US" dirty="0"/>
          </a:p>
        </p:txBody>
      </p:sp>
      <p:sp>
        <p:nvSpPr>
          <p:cNvPr id="26627" name="Date Placeholder 3"/>
          <p:cNvSpPr>
            <a:spLocks noGrp="1"/>
          </p:cNvSpPr>
          <p:nvPr>
            <p:ph type="dt" sz="half" idx="10"/>
          </p:nvPr>
        </p:nvSpPr>
        <p:spPr/>
        <p:txBody>
          <a:bodyPr/>
          <a:lstStyle/>
          <a:p>
            <a:fld id="{1EB4E15F-4B99-4F4F-92F9-3456B58821E8}" type="datetime1">
              <a:rPr lang="en-US"/>
              <a:pPr/>
              <a:t>1/27/2020</a:t>
            </a:fld>
            <a:endParaRPr lang="en-US" dirty="0"/>
          </a:p>
        </p:txBody>
      </p:sp>
      <p:sp>
        <p:nvSpPr>
          <p:cNvPr id="26628" name="Slide Number Placeholder 4"/>
          <p:cNvSpPr>
            <a:spLocks noGrp="1"/>
          </p:cNvSpPr>
          <p:nvPr>
            <p:ph type="sldNum" sz="quarter" idx="11"/>
          </p:nvPr>
        </p:nvSpPr>
        <p:spPr/>
        <p:txBody>
          <a:bodyPr/>
          <a:lstStyle/>
          <a:p>
            <a:fld id="{5A7B3FE0-3340-D94B-8CA2-A8B787354F00}" type="slidenum">
              <a:rPr lang="en-US"/>
              <a:pPr/>
              <a:t>13</a:t>
            </a:fld>
            <a:endParaRPr lang="en-US" dirty="0"/>
          </a:p>
        </p:txBody>
      </p:sp>
      <p:pic>
        <p:nvPicPr>
          <p:cNvPr id="4" name="Picture 3">
            <a:extLst>
              <a:ext uri="{FF2B5EF4-FFF2-40B4-BE49-F238E27FC236}">
                <a16:creationId xmlns:a16="http://schemas.microsoft.com/office/drawing/2014/main" id="{202DB690-D8F3-408F-8908-D7BF1E1B122F}"/>
              </a:ext>
            </a:extLst>
          </p:cNvPr>
          <p:cNvPicPr>
            <a:picLocks noChangeAspect="1"/>
          </p:cNvPicPr>
          <p:nvPr/>
        </p:nvPicPr>
        <p:blipFill>
          <a:blip r:embed="rId2"/>
          <a:stretch>
            <a:fillRect/>
          </a:stretch>
        </p:blipFill>
        <p:spPr>
          <a:xfrm>
            <a:off x="1653871" y="2209800"/>
            <a:ext cx="5836258" cy="3647661"/>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dirty="0">
                <a:ea typeface="ＭＳ Ｐゴシック" pitchFamily="34" charset="-128"/>
                <a:cs typeface="ＭＳ Ｐゴシック" pitchFamily="34" charset="-128"/>
              </a:rPr>
              <a:t>A Few More Examples...</a:t>
            </a:r>
          </a:p>
        </p:txBody>
      </p:sp>
      <p:sp>
        <p:nvSpPr>
          <p:cNvPr id="185347" name="Content Placeholder 2"/>
          <p:cNvSpPr>
            <a:spLocks noGrp="1"/>
          </p:cNvSpPr>
          <p:nvPr>
            <p:ph idx="1"/>
          </p:nvPr>
        </p:nvSpPr>
        <p:spPr/>
        <p:txBody>
          <a:bodyPr/>
          <a:lstStyle/>
          <a:p>
            <a:pPr>
              <a:spcAft>
                <a:spcPts val="0"/>
              </a:spcAft>
            </a:pPr>
            <a:r>
              <a:rPr lang="en-US" sz="2000" dirty="0">
                <a:ea typeface="ＭＳ Ｐゴシック" pitchFamily="34" charset="-128"/>
                <a:cs typeface="ＭＳ Ｐゴシック" pitchFamily="34" charset="-128"/>
              </a:rPr>
              <a:t>Multiple Head Kicks:</a:t>
            </a:r>
          </a:p>
          <a:p>
            <a:pPr lvl="1"/>
            <a:r>
              <a:rPr lang="en-US" sz="1800" dirty="0"/>
              <a:t>Coach requests 6 points for two head kicks; the Review Jury determines only one head kick is valid  </a:t>
            </a:r>
          </a:p>
          <a:p>
            <a:pPr lvl="1">
              <a:spcAft>
                <a:spcPts val="600"/>
              </a:spcAft>
            </a:pPr>
            <a:r>
              <a:rPr lang="en-US" sz="1800" dirty="0"/>
              <a:t>Review Jury rejects the IVR, but instructs the referee to add 3 point to the player</a:t>
            </a:r>
          </a:p>
          <a:p>
            <a:r>
              <a:rPr lang="en-CA" sz="2000" dirty="0">
                <a:ea typeface="ＭＳ Ｐゴシック" pitchFamily="34" charset="-128"/>
                <a:cs typeface="ＭＳ Ｐゴシック" pitchFamily="34" charset="-128"/>
              </a:rPr>
              <a:t>Multiple Head Kicks:</a:t>
            </a:r>
          </a:p>
          <a:p>
            <a:pPr lvl="1"/>
            <a:r>
              <a:rPr lang="en-US" sz="1800" dirty="0"/>
              <a:t>Coach requests 3 points for a head kick; Review Jury determines that there are actually 6 points for two head kicks. </a:t>
            </a:r>
          </a:p>
          <a:p>
            <a:pPr lvl="1"/>
            <a:r>
              <a:rPr lang="en-US" sz="1800" dirty="0"/>
              <a:t>Review Jury accepts the IVR,  but referee only adds 3 points to the player as requested</a:t>
            </a:r>
            <a:endParaRPr lang="en-US" sz="1800" dirty="0">
              <a:ea typeface="ＭＳ Ｐゴシック" pitchFamily="34" charset="-128"/>
              <a:cs typeface="ＭＳ Ｐゴシック" pitchFamily="34" charset="-128"/>
            </a:endParaRPr>
          </a:p>
        </p:txBody>
      </p:sp>
      <p:sp>
        <p:nvSpPr>
          <p:cNvPr id="185348" name="Date Placeholder 3"/>
          <p:cNvSpPr>
            <a:spLocks noGrp="1"/>
          </p:cNvSpPr>
          <p:nvPr>
            <p:ph type="dt" sz="quarter" idx="10"/>
          </p:nvPr>
        </p:nvSpPr>
        <p:spPr>
          <a:noFill/>
        </p:spPr>
        <p:txBody>
          <a:bodyPr/>
          <a:lstStyle/>
          <a:p>
            <a:fld id="{BCE01422-A651-834B-8405-312427076233}" type="datetime1">
              <a:rPr lang="en-US"/>
              <a:pPr/>
              <a:t>1/27/2020</a:t>
            </a:fld>
            <a:endParaRPr lang="en-US" dirty="0"/>
          </a:p>
        </p:txBody>
      </p:sp>
      <p:sp>
        <p:nvSpPr>
          <p:cNvPr id="185349" name="Slide Number Placeholder 4"/>
          <p:cNvSpPr>
            <a:spLocks noGrp="1"/>
          </p:cNvSpPr>
          <p:nvPr>
            <p:ph type="sldNum" sz="quarter" idx="11"/>
          </p:nvPr>
        </p:nvSpPr>
        <p:spPr>
          <a:noFill/>
        </p:spPr>
        <p:txBody>
          <a:bodyPr/>
          <a:lstStyle/>
          <a:p>
            <a:fld id="{4D4EDD92-E3D3-EE4B-B07A-E27B91C353D6}" type="slidenum">
              <a:rPr lang="en-US"/>
              <a:pPr/>
              <a:t>139</a:t>
            </a:fld>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dirty="0">
                <a:ea typeface="ＭＳ Ｐゴシック" pitchFamily="34" charset="-128"/>
                <a:cs typeface="ＭＳ Ｐゴシック" pitchFamily="34" charset="-128"/>
              </a:rPr>
              <a:t>Video Replay Log</a:t>
            </a:r>
          </a:p>
        </p:txBody>
      </p:sp>
      <p:sp>
        <p:nvSpPr>
          <p:cNvPr id="196611" name="Date Placeholder 3"/>
          <p:cNvSpPr>
            <a:spLocks noGrp="1"/>
          </p:cNvSpPr>
          <p:nvPr>
            <p:ph type="dt" sz="quarter" idx="10"/>
          </p:nvPr>
        </p:nvSpPr>
        <p:spPr>
          <a:noFill/>
        </p:spPr>
        <p:txBody>
          <a:bodyPr/>
          <a:lstStyle/>
          <a:p>
            <a:fld id="{5EC7B6BB-D959-FB47-B64F-8F88B2ACBA16}" type="datetime1">
              <a:rPr lang="en-US"/>
              <a:pPr/>
              <a:t>1/27/2020</a:t>
            </a:fld>
            <a:endParaRPr lang="en-US" dirty="0"/>
          </a:p>
        </p:txBody>
      </p:sp>
      <p:sp>
        <p:nvSpPr>
          <p:cNvPr id="196612" name="Slide Number Placeholder 4"/>
          <p:cNvSpPr>
            <a:spLocks noGrp="1"/>
          </p:cNvSpPr>
          <p:nvPr>
            <p:ph type="sldNum" sz="quarter" idx="11"/>
          </p:nvPr>
        </p:nvSpPr>
        <p:spPr>
          <a:noFill/>
        </p:spPr>
        <p:txBody>
          <a:bodyPr/>
          <a:lstStyle/>
          <a:p>
            <a:fld id="{4755500F-1EE6-EA43-8F93-91AAEA80DC4B}" type="slidenum">
              <a:rPr lang="en-US"/>
              <a:pPr/>
              <a:t>140</a:t>
            </a:fld>
            <a:endParaRPr lang="en-US" dirty="0"/>
          </a:p>
        </p:txBody>
      </p:sp>
      <p:pic>
        <p:nvPicPr>
          <p:cNvPr id="8" name="Picture 7"/>
          <p:cNvPicPr>
            <a:picLocks noChangeAspect="1"/>
          </p:cNvPicPr>
          <p:nvPr/>
        </p:nvPicPr>
        <p:blipFill>
          <a:blip r:embed="rId2"/>
          <a:stretch>
            <a:fillRect/>
          </a:stretch>
        </p:blipFill>
        <p:spPr>
          <a:xfrm>
            <a:off x="2730500" y="1802350"/>
            <a:ext cx="3517900" cy="4293650"/>
          </a:xfrm>
          <a:prstGeom prst="rect">
            <a:avLst/>
          </a:prstGeom>
          <a:ln w="317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dirty="0">
                <a:ea typeface="ＭＳ Ｐゴシック" pitchFamily="34" charset="-128"/>
                <a:cs typeface="ＭＳ Ｐゴシック" pitchFamily="34" charset="-128"/>
              </a:rPr>
              <a:t>Competition Supervisory Board </a:t>
            </a:r>
          </a:p>
        </p:txBody>
      </p:sp>
      <p:sp>
        <p:nvSpPr>
          <p:cNvPr id="197635"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The Competition Supervisory Board </a:t>
            </a:r>
            <a:r>
              <a:rPr lang="en-US" sz="2000" dirty="0">
                <a:ea typeface="ＭＳ Ｐゴシック" pitchFamily="34" charset="-128"/>
                <a:cs typeface="ＭＳ Ｐゴシック" pitchFamily="34" charset="-128"/>
              </a:rPr>
              <a:t>adjudicates protests</a:t>
            </a:r>
            <a:r>
              <a:rPr lang="en-US" sz="2000" b="0" dirty="0">
                <a:ea typeface="ＭＳ Ｐゴシック" pitchFamily="34" charset="-128"/>
                <a:cs typeface="ＭＳ Ｐゴシック" pitchFamily="34" charset="-128"/>
              </a:rPr>
              <a:t> and </a:t>
            </a:r>
            <a:r>
              <a:rPr lang="en-US" sz="2000" dirty="0">
                <a:ea typeface="ＭＳ Ｐゴシック" pitchFamily="34" charset="-128"/>
                <a:cs typeface="ＭＳ Ｐゴシック" pitchFamily="34" charset="-128"/>
              </a:rPr>
              <a:t>corrects misjudgments</a:t>
            </a:r>
            <a:r>
              <a:rPr lang="en-US" sz="2000" b="0" dirty="0">
                <a:ea typeface="ＭＳ Ｐゴシック" pitchFamily="34" charset="-128"/>
                <a:cs typeface="ＭＳ Ｐゴシック" pitchFamily="34" charset="-128"/>
              </a:rPr>
              <a:t> if necessary</a:t>
            </a:r>
          </a:p>
          <a:p>
            <a:r>
              <a:rPr lang="en-US" sz="2000" b="0" dirty="0">
                <a:ea typeface="ＭＳ Ｐゴシック" pitchFamily="34" charset="-128"/>
                <a:cs typeface="ＭＳ Ｐゴシック" pitchFamily="34" charset="-128"/>
              </a:rPr>
              <a:t>May summon the refereeing officials for confirmation of events</a:t>
            </a:r>
          </a:p>
          <a:p>
            <a:pPr lvl="1"/>
            <a:r>
              <a:rPr lang="en-US" sz="1800" dirty="0"/>
              <a:t>Video tapes will not be admitted as evidence</a:t>
            </a:r>
          </a:p>
          <a:p>
            <a:pPr lvl="1">
              <a:spcAft>
                <a:spcPts val="600"/>
              </a:spcAft>
            </a:pPr>
            <a:r>
              <a:rPr lang="en-US" sz="1800" dirty="0"/>
              <a:t>If summoned, answer ONLY what’s asked, and stick strictly to the FACTS</a:t>
            </a:r>
          </a:p>
          <a:p>
            <a:pPr>
              <a:spcAft>
                <a:spcPts val="600"/>
              </a:spcAft>
            </a:pPr>
            <a:r>
              <a:rPr lang="en-US" sz="2000" b="0" dirty="0">
                <a:ea typeface="ＭＳ Ｐゴシック" pitchFamily="34" charset="-128"/>
                <a:cs typeface="ＭＳ Ｐゴシック" pitchFamily="34" charset="-128"/>
              </a:rPr>
              <a:t>Competition Supervisory Board may also take disciplinary action against the officials committing the infraction</a:t>
            </a:r>
          </a:p>
          <a:p>
            <a:r>
              <a:rPr lang="en-US" sz="2000" b="0" dirty="0">
                <a:ea typeface="ＭＳ Ｐゴシック" pitchFamily="34" charset="-128"/>
                <a:cs typeface="ＭＳ Ｐゴシック" pitchFamily="34" charset="-128"/>
              </a:rPr>
              <a:t>May recommend that the Referee Chair replace referees or judges </a:t>
            </a:r>
          </a:p>
          <a:p>
            <a:pPr>
              <a:buFont typeface="Wingdings" charset="2"/>
              <a:buNone/>
            </a:pPr>
            <a:endParaRPr lang="en-US" sz="2000" b="0" dirty="0">
              <a:ea typeface="ＭＳ Ｐゴシック" pitchFamily="34" charset="-128"/>
              <a:cs typeface="ＭＳ Ｐゴシック" pitchFamily="34" charset="-128"/>
            </a:endParaRPr>
          </a:p>
        </p:txBody>
      </p:sp>
      <p:sp>
        <p:nvSpPr>
          <p:cNvPr id="197636" name="Date Placeholder 3"/>
          <p:cNvSpPr>
            <a:spLocks noGrp="1"/>
          </p:cNvSpPr>
          <p:nvPr>
            <p:ph type="dt" sz="quarter" idx="10"/>
          </p:nvPr>
        </p:nvSpPr>
        <p:spPr>
          <a:noFill/>
        </p:spPr>
        <p:txBody>
          <a:bodyPr/>
          <a:lstStyle/>
          <a:p>
            <a:fld id="{7FB1AF47-46FA-6745-8D66-360F8E25A31F}" type="datetime1">
              <a:rPr lang="en-US"/>
              <a:pPr/>
              <a:t>1/27/2020</a:t>
            </a:fld>
            <a:endParaRPr lang="en-US" dirty="0"/>
          </a:p>
        </p:txBody>
      </p:sp>
      <p:sp>
        <p:nvSpPr>
          <p:cNvPr id="197637" name="Slide Number Placeholder 4"/>
          <p:cNvSpPr>
            <a:spLocks noGrp="1"/>
          </p:cNvSpPr>
          <p:nvPr>
            <p:ph type="sldNum" sz="quarter" idx="11"/>
          </p:nvPr>
        </p:nvSpPr>
        <p:spPr>
          <a:noFill/>
        </p:spPr>
        <p:txBody>
          <a:bodyPr/>
          <a:lstStyle/>
          <a:p>
            <a:fld id="{A3F090E7-45BB-454A-B529-43B5AC72E466}" type="slidenum">
              <a:rPr lang="en-US"/>
              <a:pPr/>
              <a:t>141</a:t>
            </a:fld>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dirty="0">
                <a:ea typeface="ＭＳ Ｐゴシック" pitchFamily="34" charset="-128"/>
                <a:cs typeface="ＭＳ Ｐゴシック" pitchFamily="34" charset="-128"/>
              </a:rPr>
              <a:t>Protest Procedure After the Match</a:t>
            </a:r>
          </a:p>
        </p:txBody>
      </p:sp>
      <p:sp>
        <p:nvSpPr>
          <p:cNvPr id="199683"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Protest must be filed within 10 minutes after the match by a certified coach representing the athlete</a:t>
            </a:r>
          </a:p>
          <a:p>
            <a:pPr>
              <a:spcAft>
                <a:spcPts val="600"/>
              </a:spcAft>
            </a:pPr>
            <a:r>
              <a:rPr lang="en-US" sz="2000" b="0" dirty="0">
                <a:ea typeface="ＭＳ Ｐゴシック" pitchFamily="34" charset="-128"/>
                <a:cs typeface="ＭＳ Ｐゴシック" pitchFamily="34" charset="-128"/>
              </a:rPr>
              <a:t>Protest application is submitted to the Event Director, along with non-refundable fee of one hundred dollars ($100.00)</a:t>
            </a:r>
          </a:p>
          <a:p>
            <a:pPr>
              <a:spcAft>
                <a:spcPts val="600"/>
              </a:spcAft>
            </a:pPr>
            <a:r>
              <a:rPr lang="en-US" sz="2000" b="0" dirty="0">
                <a:ea typeface="ＭＳ Ｐゴシック" pitchFamily="34" charset="-128"/>
                <a:cs typeface="ＭＳ Ｐゴシック" pitchFamily="34" charset="-128"/>
              </a:rPr>
              <a:t>Official, field of play decisions made during and at the end of the contest are final and not negotiable</a:t>
            </a:r>
          </a:p>
          <a:p>
            <a:pPr>
              <a:spcAft>
                <a:spcPts val="600"/>
              </a:spcAft>
            </a:pPr>
            <a:r>
              <a:rPr lang="en-US" sz="2000" b="0" dirty="0">
                <a:ea typeface="ＭＳ Ｐゴシック" pitchFamily="34" charset="-128"/>
                <a:cs typeface="ＭＳ Ｐゴシック" pitchFamily="34" charset="-128"/>
              </a:rPr>
              <a:t>When Video Replay is in use, only errors in determining the match results, etc. may be protested</a:t>
            </a:r>
          </a:p>
          <a:p>
            <a:pPr>
              <a:buFont typeface="Wingdings" charset="2"/>
              <a:buNone/>
            </a:pPr>
            <a:endParaRPr lang="en-US" dirty="0">
              <a:ea typeface="ＭＳ Ｐゴシック" pitchFamily="34" charset="-128"/>
              <a:cs typeface="ＭＳ Ｐゴシック" pitchFamily="34" charset="-128"/>
            </a:endParaRPr>
          </a:p>
        </p:txBody>
      </p:sp>
      <p:sp>
        <p:nvSpPr>
          <p:cNvPr id="199684" name="Date Placeholder 3"/>
          <p:cNvSpPr>
            <a:spLocks noGrp="1"/>
          </p:cNvSpPr>
          <p:nvPr>
            <p:ph type="dt" sz="quarter" idx="10"/>
          </p:nvPr>
        </p:nvSpPr>
        <p:spPr>
          <a:noFill/>
        </p:spPr>
        <p:txBody>
          <a:bodyPr/>
          <a:lstStyle/>
          <a:p>
            <a:fld id="{919A8D49-CCFC-F749-A41F-AE13846343D8}" type="datetime1">
              <a:rPr lang="en-US"/>
              <a:pPr/>
              <a:t>1/27/2020</a:t>
            </a:fld>
            <a:endParaRPr lang="en-US" dirty="0"/>
          </a:p>
        </p:txBody>
      </p:sp>
      <p:sp>
        <p:nvSpPr>
          <p:cNvPr id="199685" name="Slide Number Placeholder 4"/>
          <p:cNvSpPr>
            <a:spLocks noGrp="1"/>
          </p:cNvSpPr>
          <p:nvPr>
            <p:ph type="sldNum" sz="quarter" idx="11"/>
          </p:nvPr>
        </p:nvSpPr>
        <p:spPr>
          <a:noFill/>
        </p:spPr>
        <p:txBody>
          <a:bodyPr/>
          <a:lstStyle/>
          <a:p>
            <a:fld id="{E8B233B9-FCEF-2342-8917-235083133417}" type="slidenum">
              <a:rPr lang="en-US"/>
              <a:pPr/>
              <a:t>142</a:t>
            </a:fld>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dirty="0">
                <a:ea typeface="ＭＳ Ｐゴシック" pitchFamily="34" charset="-128"/>
                <a:cs typeface="ＭＳ Ｐゴシック" pitchFamily="34" charset="-128"/>
              </a:rPr>
              <a:t>Protest Procedure After the Match</a:t>
            </a:r>
          </a:p>
        </p:txBody>
      </p:sp>
      <p:sp>
        <p:nvSpPr>
          <p:cNvPr id="200707"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Treatment of the decision:</a:t>
            </a:r>
          </a:p>
          <a:p>
            <a:pPr lvl="1">
              <a:spcAft>
                <a:spcPts val="600"/>
              </a:spcAft>
            </a:pPr>
            <a:r>
              <a:rPr lang="en-US" sz="1800" b="1" dirty="0"/>
              <a:t>Errors in determining the match results</a:t>
            </a:r>
            <a:r>
              <a:rPr lang="en-US" sz="1800" dirty="0"/>
              <a:t>, mistakes in calculating the match score or misidentifying a contestant shall result in the decision being reversed </a:t>
            </a:r>
          </a:p>
          <a:p>
            <a:pPr lvl="1">
              <a:spcAft>
                <a:spcPts val="600"/>
              </a:spcAft>
            </a:pPr>
            <a:r>
              <a:rPr lang="en-US" sz="1800" b="1" dirty="0"/>
              <a:t>If the referee made a clear error in applying the Competition Rules</a:t>
            </a:r>
            <a:r>
              <a:rPr lang="en-US" sz="1800" dirty="0"/>
              <a:t>, the outcome of the error shall be corrected and the referee may be admonished or face sanction</a:t>
            </a:r>
          </a:p>
          <a:p>
            <a:pPr lvl="1"/>
            <a:r>
              <a:rPr lang="en-US" sz="1800" b="1" dirty="0"/>
              <a:t>When the Board decides that there was a clear error in judging the facts</a:t>
            </a:r>
            <a:r>
              <a:rPr lang="en-US" sz="1800" dirty="0"/>
              <a:t>, such as the impact of striking, severity of action or conduct, intention, timing of an act in relation to a declaration or area, the decision shall not be changed and the official(s) seen to have made the error may be admonished or sanctioned </a:t>
            </a:r>
          </a:p>
        </p:txBody>
      </p:sp>
      <p:sp>
        <p:nvSpPr>
          <p:cNvPr id="200708" name="Date Placeholder 3"/>
          <p:cNvSpPr>
            <a:spLocks noGrp="1"/>
          </p:cNvSpPr>
          <p:nvPr>
            <p:ph type="dt" sz="quarter" idx="10"/>
          </p:nvPr>
        </p:nvSpPr>
        <p:spPr>
          <a:noFill/>
        </p:spPr>
        <p:txBody>
          <a:bodyPr/>
          <a:lstStyle/>
          <a:p>
            <a:fld id="{426865E5-275F-5B4F-B07D-9ECE9D14AC7E}" type="datetime1">
              <a:rPr lang="en-US"/>
              <a:pPr/>
              <a:t>1/27/2020</a:t>
            </a:fld>
            <a:endParaRPr lang="en-US" dirty="0"/>
          </a:p>
        </p:txBody>
      </p:sp>
      <p:sp>
        <p:nvSpPr>
          <p:cNvPr id="200709" name="Slide Number Placeholder 4"/>
          <p:cNvSpPr>
            <a:spLocks noGrp="1"/>
          </p:cNvSpPr>
          <p:nvPr>
            <p:ph type="sldNum" sz="quarter" idx="11"/>
          </p:nvPr>
        </p:nvSpPr>
        <p:spPr>
          <a:noFill/>
        </p:spPr>
        <p:txBody>
          <a:bodyPr/>
          <a:lstStyle/>
          <a:p>
            <a:fld id="{557BC91D-C56A-AB43-8965-08CD6BAEAC9C}" type="slidenum">
              <a:rPr lang="en-US"/>
              <a:pPr/>
              <a:t>143</a:t>
            </a:fld>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a:ea typeface="ＭＳ Ｐゴシック" pitchFamily="34" charset="-128"/>
                <a:cs typeface="ＭＳ Ｐゴシック" pitchFamily="34" charset="-128"/>
              </a:rPr>
              <a:t>Coach Decorum</a:t>
            </a:r>
          </a:p>
        </p:txBody>
      </p:sp>
      <p:sp>
        <p:nvSpPr>
          <p:cNvPr id="201731" name="Content Placeholder 2"/>
          <p:cNvSpPr>
            <a:spLocks noGrp="1"/>
          </p:cNvSpPr>
          <p:nvPr>
            <p:ph idx="1"/>
          </p:nvPr>
        </p:nvSpPr>
        <p:spPr/>
        <p:txBody>
          <a:bodyPr/>
          <a:lstStyle/>
          <a:p>
            <a:pPr>
              <a:spcAft>
                <a:spcPts val="600"/>
              </a:spcAft>
            </a:pPr>
            <a:r>
              <a:rPr lang="en-US" sz="2000" dirty="0">
                <a:ea typeface="ＭＳ Ｐゴシック" pitchFamily="34" charset="-128"/>
                <a:cs typeface="ＭＳ Ｐゴシック" pitchFamily="34" charset="-128"/>
              </a:rPr>
              <a:t>One </a:t>
            </a:r>
            <a:r>
              <a:rPr lang="en-US" sz="2000" b="0" dirty="0">
                <a:ea typeface="ＭＳ Ｐゴシック" pitchFamily="34" charset="-128"/>
                <a:cs typeface="ＭＳ Ｐゴシック" pitchFamily="34" charset="-128"/>
              </a:rPr>
              <a:t>coach may accompany the contestant to the competition ring when the contestant’s name is called to compete </a:t>
            </a:r>
          </a:p>
          <a:p>
            <a:pPr>
              <a:spcAft>
                <a:spcPts val="600"/>
              </a:spcAft>
            </a:pPr>
            <a:r>
              <a:rPr lang="en-US" sz="2000" b="0" dirty="0">
                <a:ea typeface="ＭＳ Ｐゴシック" pitchFamily="34" charset="-128"/>
                <a:cs typeface="ＭＳ Ｐゴシック" pitchFamily="34" charset="-128"/>
              </a:rPr>
              <a:t>The coach must meet all USATKD Coaching program requirements to be eligible to coach</a:t>
            </a:r>
          </a:p>
          <a:p>
            <a:r>
              <a:rPr lang="en-US" sz="2000" b="0" dirty="0">
                <a:ea typeface="ＭＳ Ｐゴシック" pitchFamily="34" charset="-128"/>
                <a:cs typeface="ＭＳ Ｐゴシック" pitchFamily="34" charset="-128"/>
              </a:rPr>
              <a:t>The coach must observe the USATKD decorum code, the rules and regulations of the Organizing Committee, and the rules of the tournament </a:t>
            </a:r>
          </a:p>
          <a:p>
            <a:pPr lvl="1"/>
            <a:r>
              <a:rPr lang="en-US" sz="1800" dirty="0"/>
              <a:t>Violators of these rules and regulations may have their coaching privileges canceled by the USATKD and face additional sanction </a:t>
            </a:r>
          </a:p>
          <a:p>
            <a:endParaRPr lang="en-US" sz="2000" b="0" dirty="0">
              <a:ea typeface="ＭＳ Ｐゴシック" pitchFamily="34" charset="-128"/>
              <a:cs typeface="ＭＳ Ｐゴシック" pitchFamily="34" charset="-128"/>
            </a:endParaRPr>
          </a:p>
        </p:txBody>
      </p:sp>
      <p:sp>
        <p:nvSpPr>
          <p:cNvPr id="201732" name="Date Placeholder 3"/>
          <p:cNvSpPr>
            <a:spLocks noGrp="1"/>
          </p:cNvSpPr>
          <p:nvPr>
            <p:ph type="dt" sz="quarter" idx="10"/>
          </p:nvPr>
        </p:nvSpPr>
        <p:spPr>
          <a:noFill/>
        </p:spPr>
        <p:txBody>
          <a:bodyPr/>
          <a:lstStyle/>
          <a:p>
            <a:fld id="{9D1C4ACD-65A8-974F-B25F-99FC151F849A}" type="datetime1">
              <a:rPr lang="en-US"/>
              <a:pPr/>
              <a:t>1/27/2020</a:t>
            </a:fld>
            <a:endParaRPr lang="en-US" dirty="0"/>
          </a:p>
        </p:txBody>
      </p:sp>
      <p:sp>
        <p:nvSpPr>
          <p:cNvPr id="201733" name="Slide Number Placeholder 4"/>
          <p:cNvSpPr>
            <a:spLocks noGrp="1"/>
          </p:cNvSpPr>
          <p:nvPr>
            <p:ph type="sldNum" sz="quarter" idx="11"/>
          </p:nvPr>
        </p:nvSpPr>
        <p:spPr>
          <a:noFill/>
        </p:spPr>
        <p:txBody>
          <a:bodyPr/>
          <a:lstStyle/>
          <a:p>
            <a:fld id="{B5E575DA-9530-0342-8854-040CC290C416}" type="slidenum">
              <a:rPr lang="en-US"/>
              <a:pPr/>
              <a:t>144</a:t>
            </a:fld>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a:ea typeface="ＭＳ Ｐゴシック" pitchFamily="34" charset="-128"/>
                <a:cs typeface="ＭＳ Ｐゴシック" pitchFamily="34" charset="-128"/>
              </a:rPr>
              <a:t>Coach Decorum</a:t>
            </a:r>
          </a:p>
        </p:txBody>
      </p:sp>
      <p:sp>
        <p:nvSpPr>
          <p:cNvPr id="201731"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During the competition, coaches are required to </a:t>
            </a:r>
            <a:r>
              <a:rPr lang="en-US" sz="2000" dirty="0">
                <a:ea typeface="ＭＳ Ｐゴシック" pitchFamily="34" charset="-128"/>
                <a:cs typeface="ＭＳ Ｐゴシック" pitchFamily="34" charset="-128"/>
              </a:rPr>
              <a:t>remain seated within the 1 x 1 meter coach’s box</a:t>
            </a:r>
            <a:r>
              <a:rPr lang="en-US" sz="2000" b="0" dirty="0">
                <a:ea typeface="ＭＳ Ｐゴシック" pitchFamily="34" charset="-128"/>
                <a:cs typeface="ＭＳ Ｐゴシック" pitchFamily="34" charset="-128"/>
              </a:rPr>
              <a:t> and NOT allowed to move about the ring during competition</a:t>
            </a:r>
          </a:p>
          <a:p>
            <a:pPr lvl="1"/>
            <a:r>
              <a:rPr lang="en-US" sz="1800" dirty="0"/>
              <a:t>The coach </a:t>
            </a:r>
            <a:r>
              <a:rPr lang="en-US" sz="1800" b="1" dirty="0"/>
              <a:t>may not</a:t>
            </a:r>
            <a:r>
              <a:rPr lang="en-US" sz="1800" dirty="0"/>
              <a:t> enter the ring during a competition</a:t>
            </a:r>
          </a:p>
          <a:p>
            <a:pPr lvl="1"/>
            <a:r>
              <a:rPr lang="en-US" sz="1800" dirty="0"/>
              <a:t>If his/her contestant is injured during a contest, the coach must wait for the referee to declare “Kal-yeo” and give permission before leaving the coach’s chair </a:t>
            </a:r>
          </a:p>
          <a:p>
            <a:pPr lvl="1">
              <a:spcAft>
                <a:spcPts val="0"/>
              </a:spcAft>
            </a:pPr>
            <a:r>
              <a:rPr lang="en-US" sz="1800" dirty="0"/>
              <a:t>The coach should wait for the doctor to arrive before touching his/her contestant</a:t>
            </a:r>
          </a:p>
          <a:p>
            <a:pPr>
              <a:spcAft>
                <a:spcPts val="0"/>
              </a:spcAft>
            </a:pPr>
            <a:r>
              <a:rPr lang="en-US" sz="2000" b="0" dirty="0">
                <a:ea typeface="ＭＳ Ｐゴシック" pitchFamily="34" charset="-128"/>
                <a:cs typeface="ＭＳ Ｐゴシック" pitchFamily="34" charset="-128"/>
              </a:rPr>
              <a:t>Coach should look and act </a:t>
            </a:r>
            <a:r>
              <a:rPr lang="en-US" sz="2000" dirty="0">
                <a:ea typeface="ＭＳ Ｐゴシック" pitchFamily="34" charset="-128"/>
                <a:cs typeface="ＭＳ Ｐゴシック" pitchFamily="34" charset="-128"/>
              </a:rPr>
              <a:t>professional </a:t>
            </a:r>
            <a:r>
              <a:rPr lang="en-US" sz="2000" b="0" dirty="0">
                <a:ea typeface="ＭＳ Ｐゴシック" pitchFamily="34" charset="-128"/>
                <a:cs typeface="ＭＳ Ｐゴシック" pitchFamily="34" charset="-128"/>
              </a:rPr>
              <a:t>at all times</a:t>
            </a:r>
          </a:p>
          <a:p>
            <a:r>
              <a:rPr lang="en-US" sz="2000" dirty="0">
                <a:ea typeface="ＭＳ Ｐゴシック" pitchFamily="34" charset="-128"/>
                <a:cs typeface="ＭＳ Ｐゴシック" pitchFamily="34" charset="-128"/>
              </a:rPr>
              <a:t>Dress Code:</a:t>
            </a:r>
            <a:r>
              <a:rPr lang="en-US" sz="2000" b="0" dirty="0">
                <a:ea typeface="ＭＳ Ｐゴシック" pitchFamily="34" charset="-128"/>
                <a:cs typeface="ＭＳ Ｐゴシック" pitchFamily="34" charset="-128"/>
              </a:rPr>
              <a:t> No hats, slippers or flip-flops, jeans, shorts, leggings, or doboks; no cell phones or other communication devices in use</a:t>
            </a:r>
          </a:p>
          <a:p>
            <a:endParaRPr lang="en-US" sz="2000" b="0" dirty="0">
              <a:ea typeface="ＭＳ Ｐゴシック" pitchFamily="34" charset="-128"/>
              <a:cs typeface="ＭＳ Ｐゴシック" pitchFamily="34" charset="-128"/>
            </a:endParaRPr>
          </a:p>
        </p:txBody>
      </p:sp>
      <p:sp>
        <p:nvSpPr>
          <p:cNvPr id="201732" name="Date Placeholder 3"/>
          <p:cNvSpPr>
            <a:spLocks noGrp="1"/>
          </p:cNvSpPr>
          <p:nvPr>
            <p:ph type="dt" sz="quarter" idx="10"/>
          </p:nvPr>
        </p:nvSpPr>
        <p:spPr>
          <a:noFill/>
        </p:spPr>
        <p:txBody>
          <a:bodyPr/>
          <a:lstStyle/>
          <a:p>
            <a:fld id="{9D1C4ACD-65A8-974F-B25F-99FC151F849A}" type="datetime1">
              <a:rPr lang="en-US"/>
              <a:pPr/>
              <a:t>1/27/2020</a:t>
            </a:fld>
            <a:endParaRPr lang="en-US" dirty="0"/>
          </a:p>
        </p:txBody>
      </p:sp>
      <p:sp>
        <p:nvSpPr>
          <p:cNvPr id="201733" name="Slide Number Placeholder 4"/>
          <p:cNvSpPr>
            <a:spLocks noGrp="1"/>
          </p:cNvSpPr>
          <p:nvPr>
            <p:ph type="sldNum" sz="quarter" idx="11"/>
          </p:nvPr>
        </p:nvSpPr>
        <p:spPr>
          <a:noFill/>
        </p:spPr>
        <p:txBody>
          <a:bodyPr/>
          <a:lstStyle/>
          <a:p>
            <a:fld id="{B5E575DA-9530-0342-8854-040CC290C416}" type="slidenum">
              <a:rPr lang="en-US"/>
              <a:pPr/>
              <a:t>145</a:t>
            </a:fld>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sz="2000" dirty="0">
                <a:solidFill>
                  <a:srgbClr val="000000"/>
                </a:solidFill>
                <a:ea typeface="ＭＳ Ｐゴシック" pitchFamily="34" charset="-128"/>
                <a:cs typeface="ＭＳ Ｐゴシック" pitchFamily="34" charset="-128"/>
              </a:rPr>
              <a:t>Section 9: </a:t>
            </a:r>
            <a:br>
              <a:rPr lang="en-US" dirty="0">
                <a:solidFill>
                  <a:srgbClr val="000000"/>
                </a:solidFill>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Other Things You Should Know</a:t>
            </a:r>
          </a:p>
        </p:txBody>
      </p:sp>
      <p:sp>
        <p:nvSpPr>
          <p:cNvPr id="203779" name="Date Placeholder 3"/>
          <p:cNvSpPr>
            <a:spLocks noGrp="1"/>
          </p:cNvSpPr>
          <p:nvPr>
            <p:ph type="dt" sz="half" idx="10"/>
          </p:nvPr>
        </p:nvSpPr>
        <p:spPr>
          <a:noFill/>
        </p:spPr>
        <p:txBody>
          <a:bodyPr/>
          <a:lstStyle/>
          <a:p>
            <a:fld id="{69AEAA40-1CB0-4749-806F-9711F9076ED5}" type="datetime1">
              <a:rPr lang="en-US"/>
              <a:pPr/>
              <a:t>1/27/2020</a:t>
            </a:fld>
            <a:endParaRPr lang="en-US" dirty="0"/>
          </a:p>
        </p:txBody>
      </p:sp>
      <p:sp>
        <p:nvSpPr>
          <p:cNvPr id="203780" name="Slide Number Placeholder 4"/>
          <p:cNvSpPr>
            <a:spLocks noGrp="1"/>
          </p:cNvSpPr>
          <p:nvPr>
            <p:ph type="sldNum" sz="quarter" idx="11"/>
          </p:nvPr>
        </p:nvSpPr>
        <p:spPr>
          <a:noFill/>
        </p:spPr>
        <p:txBody>
          <a:bodyPr/>
          <a:lstStyle/>
          <a:p>
            <a:fld id="{BFEED993-3C8E-E646-91C6-7359D0B0C601}" type="slidenum">
              <a:rPr lang="en-US"/>
              <a:pPr/>
              <a:t>146</a:t>
            </a:fld>
            <a:endParaRPr lang="en-US" dirty="0"/>
          </a:p>
        </p:txBody>
      </p:sp>
      <p:pic>
        <p:nvPicPr>
          <p:cNvPr id="3" name="Picture 2">
            <a:extLst>
              <a:ext uri="{FF2B5EF4-FFF2-40B4-BE49-F238E27FC236}">
                <a16:creationId xmlns:a16="http://schemas.microsoft.com/office/drawing/2014/main" id="{7085119A-495C-4586-8984-66D4D3218E5B}"/>
              </a:ext>
            </a:extLst>
          </p:cNvPr>
          <p:cNvPicPr>
            <a:picLocks noChangeAspect="1"/>
          </p:cNvPicPr>
          <p:nvPr/>
        </p:nvPicPr>
        <p:blipFill>
          <a:blip r:embed="rId3"/>
          <a:stretch>
            <a:fillRect/>
          </a:stretch>
        </p:blipFill>
        <p:spPr>
          <a:xfrm>
            <a:off x="1524000" y="2362200"/>
            <a:ext cx="6096000" cy="341630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dirty="0">
                <a:ea typeface="ＭＳ Ｐゴシック" pitchFamily="34" charset="-128"/>
                <a:cs typeface="ＭＳ Ｐゴシック" pitchFamily="34" charset="-128"/>
              </a:rPr>
              <a:t>Referee Code of Conduct</a:t>
            </a:r>
          </a:p>
        </p:txBody>
      </p:sp>
      <p:sp>
        <p:nvSpPr>
          <p:cNvPr id="205827" name="Content Placeholder 2"/>
          <p:cNvSpPr>
            <a:spLocks noGrp="1"/>
          </p:cNvSpPr>
          <p:nvPr>
            <p:ph idx="1"/>
          </p:nvPr>
        </p:nvSpPr>
        <p:spPr>
          <a:xfrm>
            <a:off x="533400" y="1828800"/>
            <a:ext cx="8077200" cy="3733800"/>
          </a:xfrm>
          <a:ln>
            <a:solidFill>
              <a:srgbClr val="3C4B98"/>
            </a:solidFill>
          </a:ln>
        </p:spPr>
        <p:txBody>
          <a:bodyPr/>
          <a:lstStyle/>
          <a:p>
            <a:pPr marL="168275" lvl="1" indent="-168275">
              <a:spcAft>
                <a:spcPts val="0"/>
              </a:spcAft>
            </a:pPr>
            <a:r>
              <a:rPr lang="en-US" sz="1400" dirty="0"/>
              <a:t>As a Referee, I will enforce the current Competition Rules in a fair and impartial manner, showing no favoritism to one competitor over another competitor.</a:t>
            </a:r>
          </a:p>
          <a:p>
            <a:pPr marL="168275" lvl="1" indent="-168275">
              <a:spcAft>
                <a:spcPts val="0"/>
              </a:spcAft>
            </a:pPr>
            <a:r>
              <a:rPr lang="en-US" sz="1400" dirty="0"/>
              <a:t>Competitor safety is of the utmost concern as I perform my duties as Referee.</a:t>
            </a:r>
          </a:p>
          <a:p>
            <a:pPr marL="168275" lvl="1" indent="-168275">
              <a:spcAft>
                <a:spcPts val="0"/>
              </a:spcAft>
            </a:pPr>
            <a:r>
              <a:rPr lang="en-US" sz="1400" dirty="0"/>
              <a:t>I will conduct myself as a professional in all of my actions during a competition event.</a:t>
            </a:r>
          </a:p>
          <a:p>
            <a:pPr marL="168275" lvl="1" indent="-168275">
              <a:spcAft>
                <a:spcPts val="0"/>
              </a:spcAft>
            </a:pPr>
            <a:r>
              <a:rPr lang="en-US" sz="1400" dirty="0"/>
              <a:t>I will not accept favors of any kind in return for my actions as a Referee.</a:t>
            </a:r>
          </a:p>
          <a:p>
            <a:pPr marL="168275" lvl="1" indent="-168275">
              <a:spcAft>
                <a:spcPts val="0"/>
              </a:spcAft>
            </a:pPr>
            <a:r>
              <a:rPr lang="en-US" sz="1400" dirty="0"/>
              <a:t>I will maintain proper physical conditioning in order to be able to perform my duties and responsibilities as a Referee.</a:t>
            </a:r>
          </a:p>
          <a:p>
            <a:pPr marL="168275" lvl="1" indent="-168275">
              <a:spcAft>
                <a:spcPts val="0"/>
              </a:spcAft>
            </a:pPr>
            <a:r>
              <a:rPr lang="en-US" sz="1400" dirty="0"/>
              <a:t>I will accept critiques from supervisors in order to improve my abilities as a Referee.</a:t>
            </a:r>
          </a:p>
          <a:p>
            <a:pPr marL="168275" lvl="1" indent="-168275">
              <a:spcAft>
                <a:spcPts val="0"/>
              </a:spcAft>
            </a:pPr>
            <a:r>
              <a:rPr lang="en-US" sz="1400" dirty="0"/>
              <a:t>I am an ambassador for Taekwondo and, as such, I must perform my duties in a firm and professional manner, using tact and diplomacy as needed.</a:t>
            </a:r>
          </a:p>
          <a:p>
            <a:pPr marL="168275" lvl="1" indent="-168275">
              <a:spcAft>
                <a:spcPts val="0"/>
              </a:spcAft>
            </a:pPr>
            <a:r>
              <a:rPr lang="en-US" sz="1400"/>
              <a:t>I will not have any contact with competitors and coaches during the course of any tournament other than basic greetings and shall not dine or socialize with participating competitors and coaches during the course of any tournament.</a:t>
            </a:r>
          </a:p>
          <a:p>
            <a:pPr marL="168275" lvl="1" indent="-168275">
              <a:spcAft>
                <a:spcPts val="600"/>
              </a:spcAft>
            </a:pPr>
            <a:r>
              <a:rPr lang="en-US" sz="1400"/>
              <a:t>I will recuse myself from any match in which my personal or professional relationship with a contestant or coach may give an appearance of conflict of interest or lack of impartiality. </a:t>
            </a:r>
          </a:p>
          <a:p>
            <a:pPr marL="168275" lvl="1" indent="-168275">
              <a:spcAft>
                <a:spcPts val="600"/>
              </a:spcAft>
            </a:pPr>
            <a:endParaRPr lang="en-US" sz="1400" dirty="0"/>
          </a:p>
          <a:p>
            <a:pPr>
              <a:buFont typeface="Wingdings" charset="2"/>
              <a:buNone/>
            </a:pPr>
            <a:r>
              <a:rPr lang="en-US" sz="1300" dirty="0">
                <a:ea typeface="ＭＳ Ｐゴシック" pitchFamily="34" charset="-128"/>
                <a:cs typeface="ＭＳ Ｐゴシック" pitchFamily="34" charset="-128"/>
              </a:rPr>
              <a:t> </a:t>
            </a:r>
          </a:p>
          <a:p>
            <a:endParaRPr lang="en-US" sz="2000" b="0" dirty="0">
              <a:ea typeface="ＭＳ Ｐゴシック" pitchFamily="34" charset="-128"/>
              <a:cs typeface="ＭＳ Ｐゴシック" pitchFamily="34" charset="-128"/>
            </a:endParaRPr>
          </a:p>
        </p:txBody>
      </p:sp>
      <p:sp>
        <p:nvSpPr>
          <p:cNvPr id="205828" name="Date Placeholder 3"/>
          <p:cNvSpPr>
            <a:spLocks noGrp="1"/>
          </p:cNvSpPr>
          <p:nvPr>
            <p:ph type="dt" sz="quarter" idx="10"/>
          </p:nvPr>
        </p:nvSpPr>
        <p:spPr>
          <a:noFill/>
        </p:spPr>
        <p:txBody>
          <a:bodyPr/>
          <a:lstStyle/>
          <a:p>
            <a:fld id="{9EE8D664-F0C1-CC4B-975D-AA4B7988D1C5}" type="datetime1">
              <a:rPr lang="en-US"/>
              <a:pPr/>
              <a:t>1/27/2020</a:t>
            </a:fld>
            <a:endParaRPr lang="en-US" dirty="0"/>
          </a:p>
        </p:txBody>
      </p:sp>
      <p:sp>
        <p:nvSpPr>
          <p:cNvPr id="205829" name="Slide Number Placeholder 4"/>
          <p:cNvSpPr>
            <a:spLocks noGrp="1"/>
          </p:cNvSpPr>
          <p:nvPr>
            <p:ph type="sldNum" sz="quarter" idx="11"/>
          </p:nvPr>
        </p:nvSpPr>
        <p:spPr>
          <a:noFill/>
        </p:spPr>
        <p:txBody>
          <a:bodyPr/>
          <a:lstStyle/>
          <a:p>
            <a:fld id="{5F8F0163-DEB3-2F4B-BB95-04C5BBB39357}" type="slidenum">
              <a:rPr lang="en-US"/>
              <a:pPr/>
              <a:t>147</a:t>
            </a:fld>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n-US" dirty="0">
                <a:ea typeface="ＭＳ Ｐゴシック" pitchFamily="34" charset="-128"/>
                <a:cs typeface="ＭＳ Ｐゴシック" pitchFamily="34" charset="-128"/>
              </a:rPr>
              <a:t>Matters Not Specifically Covered</a:t>
            </a:r>
          </a:p>
        </p:txBody>
      </p:sp>
      <p:sp>
        <p:nvSpPr>
          <p:cNvPr id="207875"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Matters related to the competition will be decided through consensus by the refereeing officials of the pertinent contest</a:t>
            </a:r>
          </a:p>
          <a:p>
            <a:r>
              <a:rPr lang="en-US" sz="2000" b="0" dirty="0">
                <a:ea typeface="ＭＳ Ｐゴシック" pitchFamily="34" charset="-128"/>
                <a:cs typeface="ＭＳ Ｐゴシック" pitchFamily="34" charset="-128"/>
              </a:rPr>
              <a:t>Ideally, these situations are decided according to:</a:t>
            </a:r>
          </a:p>
          <a:p>
            <a:pPr lvl="1"/>
            <a:r>
              <a:rPr lang="en-US" sz="1800" b="1" dirty="0">
                <a:ea typeface="ＭＳ Ｐゴシック" pitchFamily="34" charset="-128"/>
                <a:cs typeface="ＭＳ Ｐゴシック" pitchFamily="34" charset="-128"/>
              </a:rPr>
              <a:t>Safety</a:t>
            </a:r>
          </a:p>
          <a:p>
            <a:pPr lvl="1"/>
            <a:r>
              <a:rPr lang="en-US" sz="1800" b="1" dirty="0">
                <a:ea typeface="ＭＳ Ｐゴシック" pitchFamily="34" charset="-128"/>
                <a:cs typeface="ＭＳ Ｐゴシック" pitchFamily="34" charset="-128"/>
              </a:rPr>
              <a:t>Fairness</a:t>
            </a:r>
          </a:p>
          <a:p>
            <a:pPr lvl="1"/>
            <a:r>
              <a:rPr lang="en-US" sz="1800" b="1" dirty="0">
                <a:ea typeface="ＭＳ Ｐゴシック" pitchFamily="34" charset="-128"/>
                <a:cs typeface="ＭＳ Ｐゴシック" pitchFamily="34" charset="-128"/>
              </a:rPr>
              <a:t>Common Sense</a:t>
            </a:r>
          </a:p>
        </p:txBody>
      </p:sp>
      <p:sp>
        <p:nvSpPr>
          <p:cNvPr id="207876" name="Date Placeholder 3"/>
          <p:cNvSpPr>
            <a:spLocks noGrp="1"/>
          </p:cNvSpPr>
          <p:nvPr>
            <p:ph type="dt" sz="quarter" idx="10"/>
          </p:nvPr>
        </p:nvSpPr>
        <p:spPr>
          <a:noFill/>
        </p:spPr>
        <p:txBody>
          <a:bodyPr/>
          <a:lstStyle/>
          <a:p>
            <a:fld id="{F80293E4-C8FC-9447-90F3-DA831250B146}" type="datetime1">
              <a:rPr lang="en-US"/>
              <a:pPr/>
              <a:t>1/27/2020</a:t>
            </a:fld>
            <a:endParaRPr lang="en-US" dirty="0"/>
          </a:p>
        </p:txBody>
      </p:sp>
      <p:sp>
        <p:nvSpPr>
          <p:cNvPr id="207877" name="Slide Number Placeholder 4"/>
          <p:cNvSpPr>
            <a:spLocks noGrp="1"/>
          </p:cNvSpPr>
          <p:nvPr>
            <p:ph type="sldNum" sz="quarter" idx="11"/>
          </p:nvPr>
        </p:nvSpPr>
        <p:spPr>
          <a:noFill/>
        </p:spPr>
        <p:txBody>
          <a:bodyPr/>
          <a:lstStyle/>
          <a:p>
            <a:fld id="{6283AF39-527E-DD4A-95C5-8E07D0A468EC}" type="slidenum">
              <a:rPr lang="en-US"/>
              <a:pPr/>
              <a:t>148</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ea typeface="ＭＳ Ｐゴシック" pitchFamily="34" charset="-128"/>
                <a:cs typeface="ＭＳ Ｐゴシック" pitchFamily="34" charset="-128"/>
              </a:rPr>
              <a:t>The Contest Area (Octagonal, 3 Judges)</a:t>
            </a:r>
            <a:endParaRPr lang="en-US" b="0" dirty="0">
              <a:ea typeface="ＭＳ Ｐゴシック" pitchFamily="34" charset="-128"/>
              <a:cs typeface="ＭＳ Ｐゴシック" pitchFamily="34" charset="-128"/>
            </a:endParaRPr>
          </a:p>
        </p:txBody>
      </p:sp>
      <p:sp>
        <p:nvSpPr>
          <p:cNvPr id="27651" name="Date Placeholder 3"/>
          <p:cNvSpPr>
            <a:spLocks noGrp="1"/>
          </p:cNvSpPr>
          <p:nvPr>
            <p:ph type="dt" sz="quarter" idx="10"/>
          </p:nvPr>
        </p:nvSpPr>
        <p:spPr>
          <a:noFill/>
        </p:spPr>
        <p:txBody>
          <a:bodyPr/>
          <a:lstStyle/>
          <a:p>
            <a:fld id="{A5F5AA83-E661-A14C-BDFA-81786B8FF2AA}" type="datetime1">
              <a:rPr lang="en-US"/>
              <a:pPr/>
              <a:t>1/27/2020</a:t>
            </a:fld>
            <a:endParaRPr lang="en-US" dirty="0"/>
          </a:p>
        </p:txBody>
      </p:sp>
      <p:sp>
        <p:nvSpPr>
          <p:cNvPr id="27652" name="Slide Number Placeholder 4"/>
          <p:cNvSpPr>
            <a:spLocks noGrp="1"/>
          </p:cNvSpPr>
          <p:nvPr>
            <p:ph type="sldNum" sz="quarter" idx="11"/>
          </p:nvPr>
        </p:nvSpPr>
        <p:spPr>
          <a:noFill/>
        </p:spPr>
        <p:txBody>
          <a:bodyPr/>
          <a:lstStyle/>
          <a:p>
            <a:fld id="{5BD91BC4-C743-4B44-96CD-95C6A623E6E8}" type="slidenum">
              <a:rPr lang="en-US"/>
              <a:pPr/>
              <a:t>14</a:t>
            </a:fld>
            <a:endParaRPr lang="en-US" dirty="0"/>
          </a:p>
        </p:txBody>
      </p:sp>
      <p:pic>
        <p:nvPicPr>
          <p:cNvPr id="7" name="Picture 6" descr="Hex_ring_alt.png"/>
          <p:cNvPicPr>
            <a:picLocks noChangeAspect="1"/>
          </p:cNvPicPr>
          <p:nvPr/>
        </p:nvPicPr>
        <p:blipFill>
          <a:blip r:embed="rId3"/>
          <a:stretch>
            <a:fillRect/>
          </a:stretch>
        </p:blipFill>
        <p:spPr>
          <a:xfrm>
            <a:off x="1371600" y="1600200"/>
            <a:ext cx="5638800" cy="484367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dirty="0">
                <a:ea typeface="ＭＳ Ｐゴシック" pitchFamily="34" charset="-128"/>
                <a:cs typeface="ＭＳ Ｐゴシック" pitchFamily="34" charset="-128"/>
              </a:rPr>
              <a:t>Words of Wisdom </a:t>
            </a:r>
          </a:p>
        </p:txBody>
      </p:sp>
      <p:sp>
        <p:nvSpPr>
          <p:cNvPr id="208899"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No public comments about a particular match — ever!</a:t>
            </a:r>
          </a:p>
          <a:p>
            <a:pPr lvl="1"/>
            <a:r>
              <a:rPr lang="en-US" sz="1800" dirty="0"/>
              <a:t>“</a:t>
            </a:r>
            <a:r>
              <a:rPr lang="en-US" sz="1800" b="1" dirty="0"/>
              <a:t>The walls have ears</a:t>
            </a:r>
            <a:r>
              <a:rPr lang="en-US" sz="1800" dirty="0"/>
              <a:t>,” and “</a:t>
            </a:r>
            <a:r>
              <a:rPr lang="en-US" sz="1800" b="1" dirty="0"/>
              <a:t>Loose lips sink ships.</a:t>
            </a:r>
            <a:r>
              <a:rPr lang="en-US" sz="1800" dirty="0"/>
              <a:t>”</a:t>
            </a:r>
          </a:p>
          <a:p>
            <a:pPr lvl="1"/>
            <a:r>
              <a:rPr lang="en-US" sz="1800" dirty="0"/>
              <a:t>Only discuss match specifics in a closed room with the Referee Chairman, T.A. and/or other referees involved with that match </a:t>
            </a:r>
          </a:p>
          <a:p>
            <a:pPr lvl="1">
              <a:spcAft>
                <a:spcPts val="600"/>
              </a:spcAft>
            </a:pPr>
            <a:r>
              <a:rPr lang="en-US" sz="1800" dirty="0"/>
              <a:t> A casual comment like, “Dang, I should have scored that last head kick!” can — and usually will — come back to bite you</a:t>
            </a:r>
          </a:p>
          <a:p>
            <a:r>
              <a:rPr lang="en-US" sz="2000" b="0" dirty="0">
                <a:ea typeface="ＭＳ Ｐゴシック" pitchFamily="34" charset="-128"/>
                <a:cs typeface="ＭＳ Ｐゴシック" pitchFamily="34" charset="-128"/>
              </a:rPr>
              <a:t>Don’t let </a:t>
            </a:r>
            <a:r>
              <a:rPr lang="en-US" sz="2000" dirty="0">
                <a:ea typeface="ＭＳ Ｐゴシック" pitchFamily="34" charset="-128"/>
                <a:cs typeface="ＭＳ Ｐゴシック" pitchFamily="34" charset="-128"/>
              </a:rPr>
              <a:t>anyone </a:t>
            </a:r>
            <a:r>
              <a:rPr lang="en-US" sz="2000" b="0" dirty="0">
                <a:ea typeface="ＭＳ Ｐゴシック" pitchFamily="34" charset="-128"/>
                <a:cs typeface="ＭＳ Ｐゴシック" pitchFamily="34" charset="-128"/>
              </a:rPr>
              <a:t>into your ring without your invitation</a:t>
            </a:r>
          </a:p>
          <a:p>
            <a:pPr lvl="1">
              <a:spcAft>
                <a:spcPts val="600"/>
              </a:spcAft>
            </a:pPr>
            <a:r>
              <a:rPr lang="en-US" sz="1800" dirty="0"/>
              <a:t>Includes coaches, tournament staff</a:t>
            </a:r>
          </a:p>
          <a:p>
            <a:pPr>
              <a:spcAft>
                <a:spcPts val="600"/>
              </a:spcAft>
            </a:pPr>
            <a:r>
              <a:rPr lang="en-US" sz="2000" b="0" dirty="0">
                <a:ea typeface="ＭＳ Ｐゴシック" pitchFamily="34" charset="-128"/>
                <a:cs typeface="ＭＳ Ｐゴシック" pitchFamily="34" charset="-128"/>
              </a:rPr>
              <a:t>Keep your ring area tidy — for safety, as well as for appearance</a:t>
            </a:r>
          </a:p>
          <a:p>
            <a:pPr>
              <a:buFont typeface="Wingdings" charset="2"/>
              <a:buNone/>
            </a:pPr>
            <a:endParaRPr lang="en-US" dirty="0">
              <a:ea typeface="ＭＳ Ｐゴシック" pitchFamily="34" charset="-128"/>
              <a:cs typeface="ＭＳ Ｐゴシック" pitchFamily="34" charset="-128"/>
            </a:endParaRPr>
          </a:p>
        </p:txBody>
      </p:sp>
      <p:sp>
        <p:nvSpPr>
          <p:cNvPr id="208900" name="Date Placeholder 3"/>
          <p:cNvSpPr>
            <a:spLocks noGrp="1"/>
          </p:cNvSpPr>
          <p:nvPr>
            <p:ph type="dt" sz="quarter" idx="10"/>
          </p:nvPr>
        </p:nvSpPr>
        <p:spPr>
          <a:noFill/>
        </p:spPr>
        <p:txBody>
          <a:bodyPr/>
          <a:lstStyle/>
          <a:p>
            <a:fld id="{6FE79C95-3C45-FC41-A9EA-590B02DAC98E}" type="datetime1">
              <a:rPr lang="en-US"/>
              <a:pPr/>
              <a:t>1/27/2020</a:t>
            </a:fld>
            <a:endParaRPr lang="en-US" dirty="0"/>
          </a:p>
        </p:txBody>
      </p:sp>
      <p:sp>
        <p:nvSpPr>
          <p:cNvPr id="208901" name="Slide Number Placeholder 4"/>
          <p:cNvSpPr>
            <a:spLocks noGrp="1"/>
          </p:cNvSpPr>
          <p:nvPr>
            <p:ph type="sldNum" sz="quarter" idx="11"/>
          </p:nvPr>
        </p:nvSpPr>
        <p:spPr>
          <a:noFill/>
        </p:spPr>
        <p:txBody>
          <a:bodyPr/>
          <a:lstStyle/>
          <a:p>
            <a:fld id="{176006A6-28F7-B74A-90E2-F1CF30805B5A}" type="slidenum">
              <a:rPr lang="en-US"/>
              <a:pPr/>
              <a:t>149</a:t>
            </a:fld>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sz="2000" dirty="0">
                <a:solidFill>
                  <a:srgbClr val="000000"/>
                </a:solidFill>
                <a:ea typeface="ＭＳ Ｐゴシック" pitchFamily="34" charset="-128"/>
                <a:cs typeface="ＭＳ Ｐゴシック" pitchFamily="34" charset="-128"/>
              </a:rPr>
              <a:t>Section 10: </a:t>
            </a:r>
            <a:br>
              <a:rPr lang="en-US" dirty="0">
                <a:solidFill>
                  <a:srgbClr val="000000"/>
                </a:solidFill>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What’s Next?</a:t>
            </a:r>
          </a:p>
        </p:txBody>
      </p:sp>
      <p:sp>
        <p:nvSpPr>
          <p:cNvPr id="210947" name="Date Placeholder 3"/>
          <p:cNvSpPr>
            <a:spLocks noGrp="1"/>
          </p:cNvSpPr>
          <p:nvPr>
            <p:ph type="dt" sz="half" idx="10"/>
          </p:nvPr>
        </p:nvSpPr>
        <p:spPr>
          <a:noFill/>
        </p:spPr>
        <p:txBody>
          <a:bodyPr/>
          <a:lstStyle/>
          <a:p>
            <a:fld id="{969A80ED-98C1-0B4D-A157-CC7BF7F94B48}" type="datetime1">
              <a:rPr lang="en-US"/>
              <a:pPr/>
              <a:t>1/27/2020</a:t>
            </a:fld>
            <a:endParaRPr lang="en-US" dirty="0"/>
          </a:p>
        </p:txBody>
      </p:sp>
      <p:sp>
        <p:nvSpPr>
          <p:cNvPr id="210948" name="Slide Number Placeholder 4"/>
          <p:cNvSpPr>
            <a:spLocks noGrp="1"/>
          </p:cNvSpPr>
          <p:nvPr>
            <p:ph type="sldNum" sz="quarter" idx="11"/>
          </p:nvPr>
        </p:nvSpPr>
        <p:spPr>
          <a:noFill/>
        </p:spPr>
        <p:txBody>
          <a:bodyPr/>
          <a:lstStyle/>
          <a:p>
            <a:fld id="{CC94954D-AE5E-184A-8E1C-AEB6F5CD9ED7}" type="slidenum">
              <a:rPr lang="en-US"/>
              <a:pPr/>
              <a:t>150</a:t>
            </a:fld>
            <a:endParaRPr lang="en-US" dirty="0"/>
          </a:p>
        </p:txBody>
      </p:sp>
      <p:pic>
        <p:nvPicPr>
          <p:cNvPr id="3" name="Picture 2">
            <a:extLst>
              <a:ext uri="{FF2B5EF4-FFF2-40B4-BE49-F238E27FC236}">
                <a16:creationId xmlns:a16="http://schemas.microsoft.com/office/drawing/2014/main" id="{27E6BD09-DB55-4C65-A4F3-26F4C299F54A}"/>
              </a:ext>
            </a:extLst>
          </p:cNvPr>
          <p:cNvPicPr>
            <a:picLocks noChangeAspect="1"/>
          </p:cNvPicPr>
          <p:nvPr/>
        </p:nvPicPr>
        <p:blipFill>
          <a:blip r:embed="rId2"/>
          <a:stretch>
            <a:fillRect/>
          </a:stretch>
        </p:blipFill>
        <p:spPr>
          <a:xfrm>
            <a:off x="1694843" y="2175753"/>
            <a:ext cx="5754314" cy="3833812"/>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dirty="0">
                <a:ea typeface="ＭＳ Ｐゴシック" pitchFamily="34" charset="-128"/>
                <a:cs typeface="ＭＳ Ｐゴシック" pitchFamily="34" charset="-128"/>
              </a:rPr>
              <a:t>Get Experience as a Corner Judge</a:t>
            </a:r>
          </a:p>
        </p:txBody>
      </p:sp>
      <p:sp>
        <p:nvSpPr>
          <p:cNvPr id="211971"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As a </a:t>
            </a:r>
            <a:r>
              <a:rPr lang="en-US" sz="2000" dirty="0">
                <a:ea typeface="ＭＳ Ｐゴシック" pitchFamily="34" charset="-128"/>
                <a:cs typeface="ＭＳ Ｐゴシック" pitchFamily="34" charset="-128"/>
              </a:rPr>
              <a:t>corner judge</a:t>
            </a:r>
            <a:r>
              <a:rPr lang="en-US" sz="2000" b="0" dirty="0">
                <a:ea typeface="ＭＳ Ｐゴシック" pitchFamily="34" charset="-128"/>
                <a:cs typeface="ＭＳ Ｐゴシック" pitchFamily="34" charset="-128"/>
              </a:rPr>
              <a:t>, you need to have a basic understanding of the Competition Rules, especially those that are referenced in this course </a:t>
            </a:r>
          </a:p>
          <a:p>
            <a:pPr lvl="1">
              <a:spcAft>
                <a:spcPts val="600"/>
              </a:spcAft>
            </a:pPr>
            <a:r>
              <a:rPr lang="en-US" sz="1800" b="1" dirty="0"/>
              <a:t>Get a copy</a:t>
            </a:r>
            <a:r>
              <a:rPr lang="en-US" sz="1800" dirty="0"/>
              <a:t> of the complete USATKD Competition Rules</a:t>
            </a:r>
          </a:p>
          <a:p>
            <a:pPr lvl="1">
              <a:spcAft>
                <a:spcPts val="600"/>
              </a:spcAft>
            </a:pPr>
            <a:r>
              <a:rPr lang="en-US" sz="1800" b="1" dirty="0"/>
              <a:t>Read </a:t>
            </a:r>
            <a:r>
              <a:rPr lang="en-US" sz="1800" dirty="0"/>
              <a:t>them through from time to time — especially before competitions</a:t>
            </a:r>
          </a:p>
          <a:p>
            <a:pPr lvl="1">
              <a:spcAft>
                <a:spcPts val="600"/>
              </a:spcAft>
            </a:pPr>
            <a:r>
              <a:rPr lang="en-US" sz="1800" b="1" dirty="0"/>
              <a:t>Observe </a:t>
            </a:r>
            <a:r>
              <a:rPr lang="en-US" sz="1800" dirty="0"/>
              <a:t>the application of the rules in competitions you attend</a:t>
            </a:r>
          </a:p>
          <a:p>
            <a:pPr lvl="1">
              <a:spcAft>
                <a:spcPts val="600"/>
              </a:spcAft>
            </a:pPr>
            <a:r>
              <a:rPr lang="en-US" sz="1800" b="1" dirty="0"/>
              <a:t>Ask </a:t>
            </a:r>
            <a:r>
              <a:rPr lang="en-US" sz="1800" dirty="0"/>
              <a:t>an experienced referee to explain anything that may be unclear to you</a:t>
            </a:r>
          </a:p>
          <a:p>
            <a:endParaRPr lang="en-US" sz="1800" b="0" dirty="0">
              <a:ea typeface="ＭＳ Ｐゴシック" pitchFamily="34" charset="-128"/>
              <a:cs typeface="ＭＳ Ｐゴシック" pitchFamily="34" charset="-128"/>
            </a:endParaRPr>
          </a:p>
        </p:txBody>
      </p:sp>
      <p:sp>
        <p:nvSpPr>
          <p:cNvPr id="211972" name="Date Placeholder 3"/>
          <p:cNvSpPr>
            <a:spLocks noGrp="1"/>
          </p:cNvSpPr>
          <p:nvPr>
            <p:ph type="dt" sz="quarter" idx="10"/>
          </p:nvPr>
        </p:nvSpPr>
        <p:spPr>
          <a:noFill/>
        </p:spPr>
        <p:txBody>
          <a:bodyPr/>
          <a:lstStyle/>
          <a:p>
            <a:fld id="{C88C62F9-B40A-9448-8E2E-F650F21911E1}" type="datetime1">
              <a:rPr lang="en-US"/>
              <a:pPr/>
              <a:t>1/27/2020</a:t>
            </a:fld>
            <a:endParaRPr lang="en-US" dirty="0"/>
          </a:p>
        </p:txBody>
      </p:sp>
      <p:sp>
        <p:nvSpPr>
          <p:cNvPr id="211973" name="Slide Number Placeholder 4"/>
          <p:cNvSpPr>
            <a:spLocks noGrp="1"/>
          </p:cNvSpPr>
          <p:nvPr>
            <p:ph type="sldNum" sz="quarter" idx="11"/>
          </p:nvPr>
        </p:nvSpPr>
        <p:spPr>
          <a:noFill/>
        </p:spPr>
        <p:txBody>
          <a:bodyPr/>
          <a:lstStyle/>
          <a:p>
            <a:fld id="{82678C4E-0A95-AA4C-9B3F-2095D06CF31B}" type="slidenum">
              <a:rPr lang="en-US"/>
              <a:pPr/>
              <a:t>151</a:t>
            </a:fld>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r>
              <a:rPr lang="en-US" dirty="0">
                <a:ea typeface="ＭＳ Ｐゴシック" pitchFamily="34" charset="-128"/>
                <a:cs typeface="ＭＳ Ｐゴシック" pitchFamily="34" charset="-128"/>
              </a:rPr>
              <a:t>Become a Great Center Referee</a:t>
            </a:r>
          </a:p>
        </p:txBody>
      </p:sp>
      <p:sp>
        <p:nvSpPr>
          <p:cNvPr id="212995"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If you want to venture into the center of the ring, you need to have a </a:t>
            </a:r>
            <a:r>
              <a:rPr lang="en-US" sz="2000" dirty="0">
                <a:ea typeface="ＭＳ Ｐゴシック" pitchFamily="34" charset="-128"/>
                <a:cs typeface="ＭＳ Ｐゴシック" pitchFamily="34" charset="-128"/>
              </a:rPr>
              <a:t>thorough understanding </a:t>
            </a:r>
            <a:r>
              <a:rPr lang="en-US" sz="2000" b="0" dirty="0">
                <a:ea typeface="ＭＳ Ｐゴシック" pitchFamily="34" charset="-128"/>
                <a:cs typeface="ＭＳ Ｐゴシック" pitchFamily="34" charset="-128"/>
              </a:rPr>
              <a:t>of the Competition Rules and match management procedures </a:t>
            </a:r>
          </a:p>
          <a:p>
            <a:pPr lvl="1"/>
            <a:r>
              <a:rPr lang="en-US" sz="1800" b="1" dirty="0"/>
              <a:t>Attend </a:t>
            </a:r>
            <a:r>
              <a:rPr lang="en-US" sz="1800" dirty="0"/>
              <a:t>a USATKD-sanctioned referee seminar</a:t>
            </a:r>
          </a:p>
          <a:p>
            <a:pPr lvl="1"/>
            <a:r>
              <a:rPr lang="en-US" sz="1800" b="1" dirty="0"/>
              <a:t>Study </a:t>
            </a:r>
            <a:r>
              <a:rPr lang="en-US" sz="1800" dirty="0"/>
              <a:t>the Competition Rules diligently</a:t>
            </a:r>
          </a:p>
          <a:p>
            <a:pPr lvl="1"/>
            <a:r>
              <a:rPr lang="en-US" sz="1800" b="1" dirty="0"/>
              <a:t>Referee </a:t>
            </a:r>
            <a:r>
              <a:rPr lang="en-US" sz="1800" dirty="0"/>
              <a:t>at as many USATKD events as possible	</a:t>
            </a:r>
          </a:p>
          <a:p>
            <a:pPr lvl="1">
              <a:spcAft>
                <a:spcPts val="600"/>
              </a:spcAft>
            </a:pPr>
            <a:r>
              <a:rPr lang="en-US" sz="1800" b="1" dirty="0"/>
              <a:t>Practice, practice, practice!</a:t>
            </a:r>
          </a:p>
          <a:p>
            <a:r>
              <a:rPr lang="en-US" sz="2000" b="0" dirty="0">
                <a:ea typeface="ＭＳ Ｐゴシック" pitchFamily="34" charset="-128"/>
                <a:cs typeface="ＭＳ Ｐゴシック" pitchFamily="34" charset="-128"/>
              </a:rPr>
              <a:t>Repeat #1, 2, 3 and 4, above</a:t>
            </a:r>
          </a:p>
          <a:p>
            <a:endParaRPr lang="en-US" sz="1800" b="0" dirty="0">
              <a:ea typeface="ＭＳ Ｐゴシック" pitchFamily="34" charset="-128"/>
              <a:cs typeface="ＭＳ Ｐゴシック" pitchFamily="34" charset="-128"/>
            </a:endParaRPr>
          </a:p>
        </p:txBody>
      </p:sp>
      <p:sp>
        <p:nvSpPr>
          <p:cNvPr id="212996" name="Date Placeholder 3"/>
          <p:cNvSpPr>
            <a:spLocks noGrp="1"/>
          </p:cNvSpPr>
          <p:nvPr>
            <p:ph type="dt" sz="quarter" idx="10"/>
          </p:nvPr>
        </p:nvSpPr>
        <p:spPr>
          <a:noFill/>
        </p:spPr>
        <p:txBody>
          <a:bodyPr/>
          <a:lstStyle/>
          <a:p>
            <a:fld id="{843BE22F-B34C-9A4F-9D0B-50F8DBC94495}" type="datetime1">
              <a:rPr lang="en-US"/>
              <a:pPr/>
              <a:t>1/27/2020</a:t>
            </a:fld>
            <a:endParaRPr lang="en-US" dirty="0"/>
          </a:p>
        </p:txBody>
      </p:sp>
      <p:sp>
        <p:nvSpPr>
          <p:cNvPr id="212997" name="Slide Number Placeholder 4"/>
          <p:cNvSpPr>
            <a:spLocks noGrp="1"/>
          </p:cNvSpPr>
          <p:nvPr>
            <p:ph type="sldNum" sz="quarter" idx="11"/>
          </p:nvPr>
        </p:nvSpPr>
        <p:spPr>
          <a:noFill/>
        </p:spPr>
        <p:txBody>
          <a:bodyPr/>
          <a:lstStyle/>
          <a:p>
            <a:fld id="{D1180A96-CC17-B74C-9990-93CC0BF93858}" type="slidenum">
              <a:rPr lang="en-US"/>
              <a:pPr/>
              <a:t>152</a:t>
            </a:fld>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r>
              <a:rPr lang="en-US" dirty="0">
                <a:ea typeface="ＭＳ Ｐゴシック" pitchFamily="34" charset="-128"/>
                <a:cs typeface="ＭＳ Ｐゴシック" pitchFamily="34" charset="-128"/>
              </a:rPr>
              <a:t>A Well-Marked Path to Success</a:t>
            </a:r>
          </a:p>
        </p:txBody>
      </p:sp>
      <p:sp>
        <p:nvSpPr>
          <p:cNvPr id="215043" name="Content Placeholder 2"/>
          <p:cNvSpPr>
            <a:spLocks noGrp="1"/>
          </p:cNvSpPr>
          <p:nvPr>
            <p:ph idx="1"/>
          </p:nvPr>
        </p:nvSpPr>
        <p:spPr/>
        <p:txBody>
          <a:bodyPr/>
          <a:lstStyle/>
          <a:p>
            <a:r>
              <a:rPr lang="en-US" sz="2200" dirty="0">
                <a:ea typeface="ＭＳ Ｐゴシック" pitchFamily="34" charset="-128"/>
                <a:cs typeface="ＭＳ Ｐゴシック" pitchFamily="34" charset="-128"/>
              </a:rPr>
              <a:t>USATKD</a:t>
            </a:r>
          </a:p>
          <a:p>
            <a:pPr lvl="1">
              <a:spcAft>
                <a:spcPts val="0"/>
              </a:spcAft>
            </a:pPr>
            <a:r>
              <a:rPr lang="en-US" sz="2000" dirty="0"/>
              <a:t>D, C, B and A levels</a:t>
            </a:r>
          </a:p>
          <a:p>
            <a:pPr lvl="1">
              <a:spcAft>
                <a:spcPts val="0"/>
              </a:spcAft>
            </a:pPr>
            <a:r>
              <a:rPr lang="en-US" sz="2000" dirty="0"/>
              <a:t>Earn promotion by attending </a:t>
            </a:r>
            <a:r>
              <a:rPr lang="en-US" sz="2000" b="1" dirty="0"/>
              <a:t>seminars </a:t>
            </a:r>
            <a:r>
              <a:rPr lang="en-US" sz="2000" dirty="0"/>
              <a:t>and </a:t>
            </a:r>
            <a:r>
              <a:rPr lang="en-US" sz="2000" b="1" dirty="0"/>
              <a:t>referee camps</a:t>
            </a:r>
            <a:r>
              <a:rPr lang="en-US" sz="2000" dirty="0"/>
              <a:t>, and participating in recognized events</a:t>
            </a:r>
          </a:p>
          <a:p>
            <a:pPr lvl="1">
              <a:spcAft>
                <a:spcPts val="600"/>
              </a:spcAft>
            </a:pPr>
            <a:r>
              <a:rPr lang="en-US" sz="2000" dirty="0"/>
              <a:t>As you advance, you’ll be invited to State Qualifiers, then and Nationals — and eventually, Grand Slams</a:t>
            </a:r>
          </a:p>
          <a:p>
            <a:r>
              <a:rPr lang="en-US" dirty="0">
                <a:ea typeface="ＭＳ Ｐゴシック" pitchFamily="34" charset="-128"/>
                <a:cs typeface="ＭＳ Ｐゴシック" pitchFamily="34" charset="-128"/>
              </a:rPr>
              <a:t>World Taekwondo</a:t>
            </a:r>
          </a:p>
          <a:p>
            <a:pPr lvl="1">
              <a:spcAft>
                <a:spcPts val="0"/>
              </a:spcAft>
            </a:pPr>
            <a:r>
              <a:rPr lang="en-US" sz="2000" dirty="0"/>
              <a:t>Recommended USATKD A-level Referees can become International Referees</a:t>
            </a:r>
          </a:p>
          <a:p>
            <a:pPr lvl="1"/>
            <a:r>
              <a:rPr lang="en-US" sz="2000" dirty="0"/>
              <a:t>3rd Class, 2nd Class, 1st Class, Special Class</a:t>
            </a:r>
          </a:p>
        </p:txBody>
      </p:sp>
      <p:sp>
        <p:nvSpPr>
          <p:cNvPr id="215044" name="Date Placeholder 3"/>
          <p:cNvSpPr>
            <a:spLocks noGrp="1"/>
          </p:cNvSpPr>
          <p:nvPr>
            <p:ph type="dt" sz="quarter" idx="10"/>
          </p:nvPr>
        </p:nvSpPr>
        <p:spPr>
          <a:noFill/>
        </p:spPr>
        <p:txBody>
          <a:bodyPr/>
          <a:lstStyle/>
          <a:p>
            <a:fld id="{A53969BE-E2CA-E94B-8B18-3DBAAA611CA9}" type="datetime1">
              <a:rPr lang="en-US"/>
              <a:pPr/>
              <a:t>1/27/2020</a:t>
            </a:fld>
            <a:endParaRPr lang="en-US" dirty="0"/>
          </a:p>
        </p:txBody>
      </p:sp>
      <p:sp>
        <p:nvSpPr>
          <p:cNvPr id="215045" name="Slide Number Placeholder 4"/>
          <p:cNvSpPr>
            <a:spLocks noGrp="1"/>
          </p:cNvSpPr>
          <p:nvPr>
            <p:ph type="sldNum" sz="quarter" idx="11"/>
          </p:nvPr>
        </p:nvSpPr>
        <p:spPr>
          <a:noFill/>
        </p:spPr>
        <p:txBody>
          <a:bodyPr/>
          <a:lstStyle/>
          <a:p>
            <a:fld id="{F8CD374D-2E39-9549-BB4C-A0E46D8410BD}" type="slidenum">
              <a:rPr lang="en-US"/>
              <a:pPr/>
              <a:t>153</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99FD5-AAFC-41E8-884D-0F3FD7B809A9}"/>
              </a:ext>
            </a:extLst>
          </p:cNvPr>
          <p:cNvSpPr>
            <a:spLocks noGrp="1"/>
          </p:cNvSpPr>
          <p:nvPr>
            <p:ph type="title"/>
          </p:nvPr>
        </p:nvSpPr>
        <p:spPr/>
        <p:txBody>
          <a:bodyPr/>
          <a:lstStyle/>
          <a:p>
            <a:r>
              <a:rPr lang="en-US" dirty="0">
                <a:ea typeface="ＭＳ Ｐゴシック" pitchFamily="34" charset="-128"/>
                <a:cs typeface="ＭＳ Ｐゴシック" pitchFamily="34" charset="-128"/>
              </a:rPr>
              <a:t>The Contest Area (Octagonal, 2 Judges)</a:t>
            </a:r>
            <a:endParaRPr lang="en-US" dirty="0"/>
          </a:p>
        </p:txBody>
      </p:sp>
      <p:sp>
        <p:nvSpPr>
          <p:cNvPr id="4" name="Date Placeholder 3">
            <a:extLst>
              <a:ext uri="{FF2B5EF4-FFF2-40B4-BE49-F238E27FC236}">
                <a16:creationId xmlns:a16="http://schemas.microsoft.com/office/drawing/2014/main" id="{259F092F-AA47-4A82-9C75-1634A1D60126}"/>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DA6E1C88-36D8-467C-A010-B6F7A25761CA}"/>
              </a:ext>
            </a:extLst>
          </p:cNvPr>
          <p:cNvSpPr>
            <a:spLocks noGrp="1"/>
          </p:cNvSpPr>
          <p:nvPr>
            <p:ph type="sldNum" sz="quarter" idx="11"/>
          </p:nvPr>
        </p:nvSpPr>
        <p:spPr/>
        <p:txBody>
          <a:bodyPr/>
          <a:lstStyle/>
          <a:p>
            <a:pPr>
              <a:defRPr/>
            </a:pPr>
            <a:fld id="{73D08D37-8699-2B43-97BC-0BBA88E86797}" type="slidenum">
              <a:rPr lang="en-US" smtClean="0"/>
              <a:pPr>
                <a:defRPr/>
              </a:pPr>
              <a:t>15</a:t>
            </a:fld>
            <a:endParaRPr lang="en-US" dirty="0"/>
          </a:p>
        </p:txBody>
      </p:sp>
      <p:pic>
        <p:nvPicPr>
          <p:cNvPr id="12" name="Content Placeholder 11">
            <a:extLst>
              <a:ext uri="{FF2B5EF4-FFF2-40B4-BE49-F238E27FC236}">
                <a16:creationId xmlns:a16="http://schemas.microsoft.com/office/drawing/2014/main" id="{32289F7D-5E35-3948-BB18-5D239DA0845B}"/>
              </a:ext>
            </a:extLst>
          </p:cNvPr>
          <p:cNvPicPr>
            <a:picLocks noGrp="1" noChangeAspect="1"/>
          </p:cNvPicPr>
          <p:nvPr>
            <p:ph idx="1"/>
          </p:nvPr>
        </p:nvPicPr>
        <p:blipFill>
          <a:blip r:embed="rId2"/>
          <a:stretch>
            <a:fillRect/>
          </a:stretch>
        </p:blipFill>
        <p:spPr>
          <a:xfrm>
            <a:off x="1512491" y="1680512"/>
            <a:ext cx="5345509" cy="4644088"/>
          </a:xfrm>
        </p:spPr>
      </p:pic>
    </p:spTree>
    <p:extLst>
      <p:ext uri="{BB962C8B-B14F-4D97-AF65-F5344CB8AC3E}">
        <p14:creationId xmlns:p14="http://schemas.microsoft.com/office/powerpoint/2010/main" val="420805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ea typeface="ＭＳ Ｐゴシック" pitchFamily="34" charset="-128"/>
                <a:cs typeface="ＭＳ Ｐゴシック" pitchFamily="34" charset="-128"/>
              </a:rPr>
              <a:t>The Contest Area (Square)</a:t>
            </a:r>
            <a:endParaRPr lang="en-US" b="0" dirty="0">
              <a:ea typeface="ＭＳ Ｐゴシック" pitchFamily="34" charset="-128"/>
              <a:cs typeface="ＭＳ Ｐゴシック" pitchFamily="34" charset="-128"/>
            </a:endParaRPr>
          </a:p>
        </p:txBody>
      </p:sp>
      <p:sp>
        <p:nvSpPr>
          <p:cNvPr id="29699" name="Date Placeholder 3"/>
          <p:cNvSpPr>
            <a:spLocks noGrp="1"/>
          </p:cNvSpPr>
          <p:nvPr>
            <p:ph type="dt" sz="quarter" idx="10"/>
          </p:nvPr>
        </p:nvSpPr>
        <p:spPr>
          <a:noFill/>
        </p:spPr>
        <p:txBody>
          <a:bodyPr/>
          <a:lstStyle/>
          <a:p>
            <a:fld id="{D4050AB9-6268-974E-ABEE-840ED5728ED2}" type="datetime1">
              <a:rPr lang="en-US"/>
              <a:pPr/>
              <a:t>1/27/2020</a:t>
            </a:fld>
            <a:endParaRPr lang="en-US" dirty="0"/>
          </a:p>
        </p:txBody>
      </p:sp>
      <p:sp>
        <p:nvSpPr>
          <p:cNvPr id="29700" name="Slide Number Placeholder 4"/>
          <p:cNvSpPr>
            <a:spLocks noGrp="1"/>
          </p:cNvSpPr>
          <p:nvPr>
            <p:ph type="sldNum" sz="quarter" idx="11"/>
          </p:nvPr>
        </p:nvSpPr>
        <p:spPr>
          <a:noFill/>
        </p:spPr>
        <p:txBody>
          <a:bodyPr/>
          <a:lstStyle/>
          <a:p>
            <a:fld id="{53E06ED6-4FD7-8640-B91A-BAF4CEB57AB3}" type="slidenum">
              <a:rPr lang="en-US"/>
              <a:pPr/>
              <a:t>16</a:t>
            </a:fld>
            <a:endParaRPr lang="en-US" dirty="0"/>
          </a:p>
        </p:txBody>
      </p:sp>
      <p:pic>
        <p:nvPicPr>
          <p:cNvPr id="6" name="Picture 5" descr="Square_ring_alt.png"/>
          <p:cNvPicPr>
            <a:picLocks noChangeAspect="1"/>
          </p:cNvPicPr>
          <p:nvPr/>
        </p:nvPicPr>
        <p:blipFill>
          <a:blip r:embed="rId3"/>
          <a:stretch>
            <a:fillRect/>
          </a:stretch>
        </p:blipFill>
        <p:spPr>
          <a:xfrm>
            <a:off x="1447800" y="1600200"/>
            <a:ext cx="5486400" cy="48080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a:ea typeface="ＭＳ Ｐゴシック" pitchFamily="34" charset="-128"/>
                <a:cs typeface="ＭＳ Ｐゴシック" pitchFamily="34" charset="-128"/>
              </a:rPr>
              <a:t>Duration of the Contest</a:t>
            </a:r>
          </a:p>
        </p:txBody>
      </p:sp>
      <p:sp>
        <p:nvSpPr>
          <p:cNvPr id="37891" name="Content Placeholder 2"/>
          <p:cNvSpPr>
            <a:spLocks noGrp="1"/>
          </p:cNvSpPr>
          <p:nvPr>
            <p:ph idx="1"/>
          </p:nvPr>
        </p:nvSpPr>
        <p:spPr/>
        <p:txBody>
          <a:bodyPr/>
          <a:lstStyle/>
          <a:p>
            <a:r>
              <a:rPr lang="en-US" sz="1800" b="0" dirty="0">
                <a:ea typeface="ＭＳ Ｐゴシック" pitchFamily="34" charset="-128"/>
                <a:cs typeface="ＭＳ Ｐゴシック" pitchFamily="34" charset="-128"/>
              </a:rPr>
              <a:t>Three rounds of two minutes each, with one-minute rest period between rounds</a:t>
            </a:r>
          </a:p>
          <a:p>
            <a:pPr lvl="1"/>
            <a:r>
              <a:rPr lang="en-US" sz="1800" dirty="0">
                <a:ea typeface="ＭＳ Ｐゴシック" pitchFamily="34" charset="-128"/>
                <a:cs typeface="ＭＳ Ｐゴシック" pitchFamily="34" charset="-128"/>
              </a:rPr>
              <a:t>The contest in each round </a:t>
            </a:r>
            <a:r>
              <a:rPr lang="en-US" sz="1800" b="1" dirty="0">
                <a:ea typeface="ＭＳ Ｐゴシック" pitchFamily="34" charset="-128"/>
                <a:cs typeface="ＭＳ Ｐゴシック" pitchFamily="34" charset="-128"/>
              </a:rPr>
              <a:t>begins </a:t>
            </a:r>
            <a:r>
              <a:rPr lang="en-US" sz="1800" dirty="0">
                <a:ea typeface="ＭＳ Ｐゴシック" pitchFamily="34" charset="-128"/>
                <a:cs typeface="ＭＳ Ｐゴシック" pitchFamily="34" charset="-128"/>
              </a:rPr>
              <a:t>with referee’s declaration of “Shi-jak” and </a:t>
            </a:r>
            <a:r>
              <a:rPr lang="en-US" sz="1800" b="1" dirty="0">
                <a:ea typeface="ＭＳ Ｐゴシック" pitchFamily="34" charset="-128"/>
                <a:cs typeface="ＭＳ Ｐゴシック" pitchFamily="34" charset="-128"/>
              </a:rPr>
              <a:t>ends </a:t>
            </a:r>
            <a:r>
              <a:rPr lang="en-US" sz="1800" dirty="0">
                <a:ea typeface="ＭＳ Ｐゴシック" pitchFamily="34" charset="-128"/>
                <a:cs typeface="ＭＳ Ｐゴシック" pitchFamily="34" charset="-128"/>
              </a:rPr>
              <a:t>with referee’s declaration of “Keu-man”</a:t>
            </a:r>
          </a:p>
          <a:p>
            <a:pPr lvl="1">
              <a:spcAft>
                <a:spcPts val="600"/>
              </a:spcAft>
            </a:pPr>
            <a:r>
              <a:rPr lang="en-US" sz="1800" dirty="0">
                <a:ea typeface="ＭＳ Ｐゴシック" pitchFamily="34" charset="-128"/>
                <a:cs typeface="ＭＳ Ｐゴシック" pitchFamily="34" charset="-128"/>
              </a:rPr>
              <a:t>Even if the referee has not declared “Keu-man,” the contest is considered ended </a:t>
            </a:r>
            <a:r>
              <a:rPr lang="en-US" sz="1800" b="1" dirty="0">
                <a:ea typeface="ＭＳ Ｐゴシック" pitchFamily="34" charset="-128"/>
                <a:cs typeface="ＭＳ Ｐゴシック" pitchFamily="34" charset="-128"/>
              </a:rPr>
              <a:t>when the match clock expires </a:t>
            </a:r>
            <a:r>
              <a:rPr lang="en-US" sz="1800" dirty="0">
                <a:ea typeface="ＭＳ Ｐゴシック" pitchFamily="34" charset="-128"/>
                <a:cs typeface="ＭＳ Ｐゴシック" pitchFamily="34" charset="-128"/>
              </a:rPr>
              <a:t>— so be alert and call “Keu-man” on time!</a:t>
            </a:r>
          </a:p>
          <a:p>
            <a:pPr>
              <a:spcAft>
                <a:spcPts val="600"/>
              </a:spcAft>
            </a:pPr>
            <a:r>
              <a:rPr lang="en-US" sz="1800" b="0" dirty="0">
                <a:ea typeface="ＭＳ Ｐゴシック" pitchFamily="34" charset="-128"/>
                <a:cs typeface="ＭＳ Ｐゴシック" pitchFamily="34" charset="-128"/>
              </a:rPr>
              <a:t>Round duration and rest periods may be changed for specific competitions</a:t>
            </a:r>
            <a:r>
              <a:rPr lang="en-US" sz="1800" b="0" i="1" dirty="0">
                <a:ea typeface="ＭＳ Ｐゴシック" pitchFamily="34" charset="-128"/>
                <a:cs typeface="ＭＳ Ｐゴシック" pitchFamily="34" charset="-128"/>
              </a:rPr>
              <a:t> (i.e., shorter rounds for juniors or color belts, a single 5-minute round for team competition, etc.)</a:t>
            </a:r>
          </a:p>
          <a:p>
            <a:pPr>
              <a:spcAft>
                <a:spcPts val="600"/>
              </a:spcAft>
            </a:pPr>
            <a:r>
              <a:rPr lang="en-US" sz="1800" b="0" dirty="0">
                <a:ea typeface="ＭＳ Ｐゴシック" pitchFamily="34" charset="-128"/>
                <a:cs typeface="ＭＳ Ｐゴシック" pitchFamily="34" charset="-128"/>
              </a:rPr>
              <a:t>In case of a tie score at end of the 3rd round, there will be a </a:t>
            </a:r>
            <a:r>
              <a:rPr lang="en-US" sz="1800" dirty="0">
                <a:ea typeface="ＭＳ Ｐゴシック" pitchFamily="34" charset="-128"/>
                <a:cs typeface="ＭＳ Ｐゴシック" pitchFamily="34" charset="-128"/>
              </a:rPr>
              <a:t>one-minute </a:t>
            </a:r>
            <a:r>
              <a:rPr lang="en-US" sz="1800" b="0" dirty="0">
                <a:ea typeface="ＭＳ Ｐゴシック" pitchFamily="34" charset="-128"/>
                <a:cs typeface="ＭＳ Ｐゴシック" pitchFamily="34" charset="-128"/>
              </a:rPr>
              <a:t>overtime (“Golden Round”) after the rest period</a:t>
            </a:r>
          </a:p>
          <a:p>
            <a:endParaRPr lang="en-US" sz="2000" dirty="0">
              <a:ea typeface="ＭＳ Ｐゴシック" pitchFamily="34" charset="-128"/>
              <a:cs typeface="ＭＳ Ｐゴシック" pitchFamily="34" charset="-128"/>
            </a:endParaRPr>
          </a:p>
        </p:txBody>
      </p:sp>
      <p:sp>
        <p:nvSpPr>
          <p:cNvPr id="37892" name="Date Placeholder 3"/>
          <p:cNvSpPr>
            <a:spLocks noGrp="1"/>
          </p:cNvSpPr>
          <p:nvPr>
            <p:ph type="dt" sz="quarter" idx="10"/>
          </p:nvPr>
        </p:nvSpPr>
        <p:spPr>
          <a:noFill/>
        </p:spPr>
        <p:txBody>
          <a:bodyPr/>
          <a:lstStyle/>
          <a:p>
            <a:fld id="{A92B150B-3597-CD41-8272-C8456DB8A60D}" type="datetime1">
              <a:rPr lang="en-US"/>
              <a:pPr/>
              <a:t>1/27/2020</a:t>
            </a:fld>
            <a:endParaRPr lang="en-US" dirty="0"/>
          </a:p>
        </p:txBody>
      </p:sp>
      <p:sp>
        <p:nvSpPr>
          <p:cNvPr id="37893" name="Slide Number Placeholder 4"/>
          <p:cNvSpPr>
            <a:spLocks noGrp="1"/>
          </p:cNvSpPr>
          <p:nvPr>
            <p:ph type="sldNum" sz="quarter" idx="11"/>
          </p:nvPr>
        </p:nvSpPr>
        <p:spPr>
          <a:noFill/>
        </p:spPr>
        <p:txBody>
          <a:bodyPr/>
          <a:lstStyle/>
          <a:p>
            <a:fld id="{8055DBED-589E-844F-A470-40810A166941}" type="slidenum">
              <a:rPr lang="en-US"/>
              <a:pPr/>
              <a:t>17</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ea typeface="ＭＳ Ｐゴシック" pitchFamily="34" charset="-128"/>
                <a:cs typeface="ＭＳ Ｐゴシック" pitchFamily="34" charset="-128"/>
              </a:rPr>
              <a:t>Protective Equipment</a:t>
            </a:r>
          </a:p>
        </p:txBody>
      </p:sp>
      <p:sp>
        <p:nvSpPr>
          <p:cNvPr id="31747" name="Content Placeholder 2"/>
          <p:cNvSpPr>
            <a:spLocks noGrp="1"/>
          </p:cNvSpPr>
          <p:nvPr>
            <p:ph idx="1"/>
          </p:nvPr>
        </p:nvSpPr>
        <p:spPr/>
        <p:txBody>
          <a:bodyPr/>
          <a:lstStyle/>
          <a:p>
            <a:r>
              <a:rPr lang="en-US" dirty="0">
                <a:ea typeface="ＭＳ Ｐゴシック" pitchFamily="34" charset="-128"/>
                <a:cs typeface="ＭＳ Ｐゴシック" pitchFamily="34" charset="-128"/>
              </a:rPr>
              <a:t>Mandatory</a:t>
            </a:r>
          </a:p>
          <a:p>
            <a:pPr marL="577850" lvl="2"/>
            <a:r>
              <a:rPr lang="en-US" sz="1800" dirty="0">
                <a:ea typeface="ヒラギノ角ゴ Pro W3" charset="-128"/>
                <a:cs typeface="ヒラギノ角ゴ Pro W3" charset="-128"/>
              </a:rPr>
              <a:t>Head Protector</a:t>
            </a:r>
            <a:r>
              <a:rPr lang="en-US" sz="1400" dirty="0">
                <a:ea typeface="ヒラギノ角ゴ Pro W3" charset="-128"/>
                <a:cs typeface="ヒラギノ角ゴ Pro W3" charset="-128"/>
              </a:rPr>
              <a:t> </a:t>
            </a:r>
            <a:r>
              <a:rPr lang="en-US" sz="1400" i="1" dirty="0">
                <a:ea typeface="ヒラギノ角ゴ Pro W3" charset="-128"/>
                <a:cs typeface="ヒラギノ角ゴ Pro W3" charset="-128"/>
              </a:rPr>
              <a:t>(blue and red required for World Class divisions, </a:t>
            </a:r>
            <a:br>
              <a:rPr lang="en-US" sz="1400" i="1" dirty="0">
                <a:ea typeface="ヒラギノ角ゴ Pro W3" charset="-128"/>
                <a:cs typeface="ヒラギノ角ゴ Pro W3" charset="-128"/>
              </a:rPr>
            </a:br>
            <a:r>
              <a:rPr lang="en-US" sz="1400" i="1" dirty="0">
                <a:ea typeface="ヒラギノ角ゴ Pro W3" charset="-128"/>
                <a:cs typeface="ヒラギノ角ゴ Pro W3" charset="-128"/>
              </a:rPr>
              <a:t>white allowed for other divisions; if blue or red, must match </a:t>
            </a:r>
            <a:r>
              <a:rPr lang="en-US" sz="1400" i="1" dirty="0" err="1">
                <a:ea typeface="ヒラギノ角ゴ Pro W3" charset="-128"/>
                <a:cs typeface="ヒラギノ角ゴ Pro W3" charset="-128"/>
              </a:rPr>
              <a:t>Hogu</a:t>
            </a:r>
            <a:r>
              <a:rPr lang="en-US" sz="1400" i="1" dirty="0">
                <a:ea typeface="ヒラギノ角ゴ Pro W3" charset="-128"/>
                <a:cs typeface="ヒラギノ角ゴ Pro W3" charset="-128"/>
              </a:rPr>
              <a:t>) </a:t>
            </a:r>
          </a:p>
          <a:p>
            <a:pPr marL="577850" lvl="2"/>
            <a:r>
              <a:rPr lang="en-US" sz="1800" dirty="0">
                <a:ea typeface="ヒラギノ角ゴ Pro W3" charset="-128"/>
                <a:cs typeface="ヒラギノ角ゴ Pro W3" charset="-128"/>
              </a:rPr>
              <a:t>Chest Guard</a:t>
            </a:r>
          </a:p>
          <a:p>
            <a:pPr marL="577850" lvl="2"/>
            <a:r>
              <a:rPr lang="en-US" sz="1800" dirty="0">
                <a:ea typeface="ヒラギノ角ゴ Pro W3" charset="-128"/>
                <a:cs typeface="ヒラギノ角ゴ Pro W3" charset="-128"/>
              </a:rPr>
              <a:t>Groin Guard </a:t>
            </a:r>
            <a:r>
              <a:rPr lang="en-US" sz="1400" i="1" dirty="0">
                <a:ea typeface="ヒラギノ角ゴ Pro W3" charset="-128"/>
                <a:cs typeface="ヒラギノ角ゴ Pro W3" charset="-128"/>
              </a:rPr>
              <a:t>(male and female; worn inside Dobok)</a:t>
            </a:r>
            <a:endParaRPr lang="en-US" sz="1400" dirty="0">
              <a:ea typeface="ヒラギノ角ゴ Pro W3" charset="-128"/>
              <a:cs typeface="ヒラギノ角ゴ Pro W3" charset="-128"/>
            </a:endParaRPr>
          </a:p>
          <a:p>
            <a:pPr marL="577850" lvl="2"/>
            <a:r>
              <a:rPr lang="en-US" dirty="0">
                <a:ea typeface="ヒラギノ角ゴ Pro W3" charset="-128"/>
                <a:cs typeface="ヒラギノ角ゴ Pro W3" charset="-128"/>
              </a:rPr>
              <a:t>Mouth Guard </a:t>
            </a:r>
            <a:r>
              <a:rPr lang="en-US" sz="1400" i="1" dirty="0">
                <a:ea typeface="ヒラギノ角ゴ Pro W3" charset="-128"/>
                <a:cs typeface="ヒラギノ角ゴ Pro W3" charset="-128"/>
              </a:rPr>
              <a:t>(details next slide)</a:t>
            </a:r>
          </a:p>
          <a:p>
            <a:pPr marL="577850" lvl="2"/>
            <a:r>
              <a:rPr lang="en-US" sz="1800" dirty="0">
                <a:ea typeface="ヒラギノ角ゴ Pro W3" charset="-128"/>
                <a:cs typeface="ヒラギノ角ゴ Pro W3" charset="-128"/>
              </a:rPr>
              <a:t>Forearm Protector</a:t>
            </a:r>
          </a:p>
          <a:p>
            <a:pPr marL="577850" lvl="2"/>
            <a:r>
              <a:rPr lang="en-US" sz="1800" dirty="0">
                <a:ea typeface="ヒラギノ角ゴ Pro W3" charset="-128"/>
                <a:cs typeface="ヒラギノ角ゴ Pro W3" charset="-128"/>
              </a:rPr>
              <a:t>Shin/Instep Protector </a:t>
            </a:r>
            <a:endParaRPr lang="en-US" sz="1400" dirty="0">
              <a:ea typeface="ヒラギノ角ゴ Pro W3" charset="-128"/>
              <a:cs typeface="ヒラギノ角ゴ Pro W3" charset="-128"/>
            </a:endParaRPr>
          </a:p>
          <a:p>
            <a:pPr marL="577850" lvl="2"/>
            <a:r>
              <a:rPr lang="en-US" sz="1800" dirty="0">
                <a:ea typeface="ヒラギノ角ゴ Pro W3" charset="-128"/>
                <a:cs typeface="ヒラギノ角ゴ Pro W3" charset="-128"/>
              </a:rPr>
              <a:t>WT-Approved Gloves </a:t>
            </a:r>
            <a:r>
              <a:rPr lang="en-US" sz="1400" i="1" dirty="0">
                <a:ea typeface="ヒラギノ角ゴ Pro W3" charset="-128"/>
                <a:cs typeface="ヒラギノ角ゴ Pro W3" charset="-128"/>
              </a:rPr>
              <a:t>(required for World Class divisions,</a:t>
            </a:r>
            <a:br>
              <a:rPr lang="en-US" sz="1400" i="1" dirty="0">
                <a:ea typeface="ヒラギノ角ゴ Pro W3" charset="-128"/>
                <a:cs typeface="ヒラギノ角ゴ Pro W3" charset="-128"/>
              </a:rPr>
            </a:br>
            <a:r>
              <a:rPr lang="en-US" sz="1400" i="1" dirty="0">
                <a:ea typeface="ヒラギノ角ゴ Pro W3" charset="-128"/>
                <a:cs typeface="ヒラギノ角ゴ Pro W3" charset="-128"/>
              </a:rPr>
              <a:t> optional for others; white (or blue/red to match </a:t>
            </a:r>
            <a:r>
              <a:rPr lang="en-US" sz="1400" i="1" dirty="0" err="1">
                <a:ea typeface="ヒラギノ角ゴ Pro W3" charset="-128"/>
                <a:cs typeface="ヒラギノ角ゴ Pro W3" charset="-128"/>
              </a:rPr>
              <a:t>hogu</a:t>
            </a:r>
            <a:r>
              <a:rPr lang="en-US" sz="1400" i="1" dirty="0">
                <a:ea typeface="ヒラギノ角ゴ Pro W3" charset="-128"/>
                <a:cs typeface="ヒラギノ角ゴ Pro W3" charset="-128"/>
              </a:rPr>
              <a:t>), </a:t>
            </a:r>
            <a:br>
              <a:rPr lang="en-US" sz="1400" i="1" dirty="0">
                <a:ea typeface="ヒラギノ角ゴ Pro W3" charset="-128"/>
                <a:cs typeface="ヒラギノ角ゴ Pro W3" charset="-128"/>
              </a:rPr>
            </a:br>
            <a:r>
              <a:rPr lang="en-US" sz="1400" i="1" dirty="0">
                <a:ea typeface="ヒラギノ角ゴ Pro W3" charset="-128"/>
                <a:cs typeface="ヒラギノ角ゴ Pro W3" charset="-128"/>
              </a:rPr>
              <a:t>half-fingered)</a:t>
            </a:r>
            <a:r>
              <a:rPr lang="en-US" sz="1400" dirty="0">
                <a:ea typeface="ヒラギノ角ゴ Pro W3" charset="-128"/>
                <a:cs typeface="ヒラギノ角ゴ Pro W3" charset="-128"/>
              </a:rPr>
              <a:t> </a:t>
            </a:r>
          </a:p>
        </p:txBody>
      </p:sp>
      <p:sp>
        <p:nvSpPr>
          <p:cNvPr id="31748" name="Date Placeholder 3"/>
          <p:cNvSpPr>
            <a:spLocks noGrp="1"/>
          </p:cNvSpPr>
          <p:nvPr>
            <p:ph type="dt" sz="quarter" idx="10"/>
          </p:nvPr>
        </p:nvSpPr>
        <p:spPr>
          <a:noFill/>
        </p:spPr>
        <p:txBody>
          <a:bodyPr/>
          <a:lstStyle/>
          <a:p>
            <a:fld id="{B02F4913-AA81-4545-9142-C06C10C701D8}" type="datetime1">
              <a:rPr lang="en-US"/>
              <a:pPr/>
              <a:t>1/27/2020</a:t>
            </a:fld>
            <a:endParaRPr lang="en-US" dirty="0"/>
          </a:p>
        </p:txBody>
      </p:sp>
      <p:sp>
        <p:nvSpPr>
          <p:cNvPr id="31749" name="Slide Number Placeholder 4"/>
          <p:cNvSpPr>
            <a:spLocks noGrp="1"/>
          </p:cNvSpPr>
          <p:nvPr>
            <p:ph type="sldNum" sz="quarter" idx="11"/>
          </p:nvPr>
        </p:nvSpPr>
        <p:spPr>
          <a:noFill/>
        </p:spPr>
        <p:txBody>
          <a:bodyPr/>
          <a:lstStyle/>
          <a:p>
            <a:fld id="{85A24C7A-15DD-0E46-B582-55568808E833}" type="slidenum">
              <a:rPr lang="en-US"/>
              <a:pPr/>
              <a:t>18</a:t>
            </a:fld>
            <a:endParaRPr lang="en-US" dirty="0"/>
          </a:p>
        </p:txBody>
      </p:sp>
      <p:pic>
        <p:nvPicPr>
          <p:cNvPr id="31750" name="Picture 7" descr="85330l.jpg"/>
          <p:cNvPicPr>
            <a:picLocks noChangeAspect="1"/>
          </p:cNvPicPr>
          <p:nvPr/>
        </p:nvPicPr>
        <p:blipFill>
          <a:blip r:embed="rId3"/>
          <a:srcRect/>
          <a:stretch>
            <a:fillRect/>
          </a:stretch>
        </p:blipFill>
        <p:spPr bwMode="auto">
          <a:xfrm>
            <a:off x="5410200" y="4419600"/>
            <a:ext cx="1447800" cy="1447800"/>
          </a:xfrm>
          <a:prstGeom prst="rect">
            <a:avLst/>
          </a:prstGeom>
          <a:noFill/>
          <a:ln w="9525">
            <a:noFill/>
            <a:miter lim="800000"/>
            <a:headEnd/>
            <a:tailEnd/>
          </a:ln>
        </p:spPr>
      </p:pic>
      <p:pic>
        <p:nvPicPr>
          <p:cNvPr id="31751" name="Picture 7"/>
          <p:cNvPicPr>
            <a:picLocks noChangeAspect="1"/>
          </p:cNvPicPr>
          <p:nvPr/>
        </p:nvPicPr>
        <p:blipFill>
          <a:blip r:embed="rId4"/>
          <a:srcRect/>
          <a:stretch>
            <a:fillRect/>
          </a:stretch>
        </p:blipFill>
        <p:spPr bwMode="auto">
          <a:xfrm>
            <a:off x="6781800" y="1430020"/>
            <a:ext cx="1676400" cy="298958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r>
              <a:rPr lang="en-US" dirty="0"/>
              <a:t>Your Referee Development Team</a:t>
            </a:r>
          </a:p>
        </p:txBody>
      </p:sp>
      <p:sp>
        <p:nvSpPr>
          <p:cNvPr id="187395" name="Content Placeholder 2"/>
          <p:cNvSpPr>
            <a:spLocks noGrp="1"/>
          </p:cNvSpPr>
          <p:nvPr>
            <p:ph idx="1"/>
          </p:nvPr>
        </p:nvSpPr>
        <p:spPr>
          <a:xfrm>
            <a:off x="2667000" y="1828800"/>
            <a:ext cx="6019800" cy="4038600"/>
          </a:xfrm>
        </p:spPr>
        <p:txBody>
          <a:bodyPr/>
          <a:lstStyle/>
          <a:p>
            <a:r>
              <a:rPr lang="en-US" dirty="0"/>
              <a:t>USATKD Referee Chair</a:t>
            </a:r>
          </a:p>
          <a:p>
            <a:pPr lvl="1"/>
            <a:r>
              <a:rPr lang="en-US" dirty="0"/>
              <a:t>Seung Hwan Kim</a:t>
            </a:r>
          </a:p>
          <a:p>
            <a:pPr lvl="1"/>
            <a:r>
              <a:rPr lang="en-US" dirty="0">
                <a:hlinkClick r:id="rId3"/>
              </a:rPr>
              <a:t>USATreferee@gmail.com</a:t>
            </a:r>
            <a:r>
              <a:rPr lang="en-US" dirty="0"/>
              <a:t> </a:t>
            </a:r>
          </a:p>
          <a:p>
            <a:pPr lvl="1"/>
            <a:endParaRPr lang="en-US" dirty="0"/>
          </a:p>
          <a:p>
            <a:r>
              <a:rPr lang="en-US" dirty="0"/>
              <a:t>USATKD Referee Services Manager</a:t>
            </a:r>
          </a:p>
          <a:p>
            <a:pPr lvl="1"/>
            <a:r>
              <a:rPr lang="en-US" dirty="0"/>
              <a:t>Alyssa Allen</a:t>
            </a:r>
          </a:p>
          <a:p>
            <a:pPr lvl="1"/>
            <a:r>
              <a:rPr lang="en-US" dirty="0">
                <a:hlinkClick r:id="rId4"/>
              </a:rPr>
              <a:t>Referees@usa-taekwondo.us</a:t>
            </a:r>
            <a:endParaRPr lang="en-US" dirty="0"/>
          </a:p>
          <a:p>
            <a:pPr lvl="1"/>
            <a:endParaRPr lang="en-US" dirty="0">
              <a:hlinkClick r:id="rId5"/>
            </a:endParaRPr>
          </a:p>
        </p:txBody>
      </p:sp>
      <p:sp>
        <p:nvSpPr>
          <p:cNvPr id="217092" name="Date Placeholder 3"/>
          <p:cNvSpPr>
            <a:spLocks noGrp="1"/>
          </p:cNvSpPr>
          <p:nvPr>
            <p:ph type="dt" sz="quarter" idx="10"/>
          </p:nvPr>
        </p:nvSpPr>
        <p:spPr>
          <a:xfrm>
            <a:off x="7696200" y="6400800"/>
            <a:ext cx="990600" cy="457200"/>
          </a:xfrm>
        </p:spPr>
        <p:txBody>
          <a:bodyPr/>
          <a:lstStyle/>
          <a:p>
            <a:fld id="{2687664C-2449-3340-A091-0139FDF49BD1}" type="datetime1">
              <a:rPr lang="en-US"/>
              <a:pPr/>
              <a:t>1/27/2020</a:t>
            </a:fld>
            <a:endParaRPr lang="en-US" dirty="0"/>
          </a:p>
        </p:txBody>
      </p:sp>
      <p:sp>
        <p:nvSpPr>
          <p:cNvPr id="217093" name="Slide Number Placeholder 4"/>
          <p:cNvSpPr>
            <a:spLocks noGrp="1"/>
          </p:cNvSpPr>
          <p:nvPr>
            <p:ph type="sldNum" sz="quarter" idx="11"/>
          </p:nvPr>
        </p:nvSpPr>
        <p:spPr/>
        <p:txBody>
          <a:bodyPr/>
          <a:lstStyle/>
          <a:p>
            <a:fld id="{F8771181-66DF-9D4B-8876-C944BE127904}" type="slidenum">
              <a:rPr lang="en-US"/>
              <a:pPr/>
              <a:t>1</a:t>
            </a:fld>
            <a:endParaRPr lang="en-US" dirty="0"/>
          </a:p>
        </p:txBody>
      </p:sp>
      <p:pic>
        <p:nvPicPr>
          <p:cNvPr id="3" name="Picture 2" descr="A person wearing a suit and tie&#10;&#10;Description automatically generated">
            <a:extLst>
              <a:ext uri="{FF2B5EF4-FFF2-40B4-BE49-F238E27FC236}">
                <a16:creationId xmlns:a16="http://schemas.microsoft.com/office/drawing/2014/main" id="{317DB7C1-AFD1-4694-9B71-5F69F37A6087}"/>
              </a:ext>
            </a:extLst>
          </p:cNvPr>
          <p:cNvPicPr>
            <a:picLocks noChangeAspect="1"/>
          </p:cNvPicPr>
          <p:nvPr/>
        </p:nvPicPr>
        <p:blipFill>
          <a:blip r:embed="rId6"/>
          <a:stretch>
            <a:fillRect/>
          </a:stretch>
        </p:blipFill>
        <p:spPr>
          <a:xfrm>
            <a:off x="609600" y="1823484"/>
            <a:ext cx="1905000" cy="25547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07F8-99B2-E144-B51C-26E54CA93560}"/>
              </a:ext>
            </a:extLst>
          </p:cNvPr>
          <p:cNvSpPr>
            <a:spLocks noGrp="1"/>
          </p:cNvSpPr>
          <p:nvPr>
            <p:ph type="title"/>
          </p:nvPr>
        </p:nvSpPr>
        <p:spPr/>
        <p:txBody>
          <a:bodyPr/>
          <a:lstStyle/>
          <a:p>
            <a:r>
              <a:rPr lang="en-US" dirty="0">
                <a:ea typeface="ＭＳ Ｐゴシック" pitchFamily="34" charset="-128"/>
                <a:cs typeface="ＭＳ Ｐゴシック" pitchFamily="34" charset="-128"/>
              </a:rPr>
              <a:t>Protective Equipment (Mouthguard)</a:t>
            </a:r>
            <a:endParaRPr lang="en-US" dirty="0"/>
          </a:p>
        </p:txBody>
      </p:sp>
      <p:sp>
        <p:nvSpPr>
          <p:cNvPr id="3" name="Content Placeholder 2">
            <a:extLst>
              <a:ext uri="{FF2B5EF4-FFF2-40B4-BE49-F238E27FC236}">
                <a16:creationId xmlns:a16="http://schemas.microsoft.com/office/drawing/2014/main" id="{99DA5964-0A84-5D42-AFD2-046E79674EA2}"/>
              </a:ext>
            </a:extLst>
          </p:cNvPr>
          <p:cNvSpPr>
            <a:spLocks noGrp="1"/>
          </p:cNvSpPr>
          <p:nvPr>
            <p:ph idx="1"/>
          </p:nvPr>
        </p:nvSpPr>
        <p:spPr/>
        <p:txBody>
          <a:bodyPr/>
          <a:lstStyle/>
          <a:p>
            <a:pPr marL="292100" lvl="1"/>
            <a:r>
              <a:rPr lang="en-US" dirty="0">
                <a:ea typeface="ヒラギノ角ゴ Pro W3" charset="-128"/>
                <a:cs typeface="ヒラギノ角ゴ Pro W3" charset="-128"/>
              </a:rPr>
              <a:t>Mouthguard</a:t>
            </a:r>
            <a:endParaRPr lang="en-US" sz="1600" i="1" dirty="0">
              <a:ea typeface="ヒラギノ角ゴ Pro W3" charset="-128"/>
              <a:cs typeface="ヒラギノ角ゴ Pro W3" charset="-128"/>
            </a:endParaRPr>
          </a:p>
          <a:p>
            <a:pPr marL="577850" lvl="2"/>
            <a:r>
              <a:rPr lang="en-US" dirty="0">
                <a:ea typeface="ヒラギノ角ゴ Pro W3" charset="-128"/>
                <a:cs typeface="ヒラギノ角ゴ Pro W3" charset="-128"/>
              </a:rPr>
              <a:t>Any solid color except red</a:t>
            </a:r>
          </a:p>
          <a:p>
            <a:pPr marL="577850" lvl="2"/>
            <a:r>
              <a:rPr lang="en-US" dirty="0">
                <a:ea typeface="ヒラギノ角ゴ Pro W3" charset="-128"/>
                <a:cs typeface="ヒラギノ角ゴ Pro W3" charset="-128"/>
              </a:rPr>
              <a:t>At least 3mm thickness</a:t>
            </a:r>
          </a:p>
          <a:p>
            <a:pPr marL="577850" lvl="2">
              <a:spcAft>
                <a:spcPts val="600"/>
              </a:spcAft>
            </a:pPr>
            <a:r>
              <a:rPr lang="en-US" dirty="0">
                <a:ea typeface="ヒラギノ角ゴ Pro W3" charset="-128"/>
                <a:cs typeface="ヒラギノ角ゴ Pro W3" charset="-128"/>
              </a:rPr>
              <a:t>Night guards and Invisalign are not allowed </a:t>
            </a:r>
          </a:p>
          <a:p>
            <a:pPr marL="292100" lvl="1"/>
            <a:r>
              <a:rPr lang="en-US" dirty="0">
                <a:ea typeface="ヒラギノ角ゴ Pro W3" charset="-128"/>
              </a:rPr>
              <a:t>Contestants with upper and lower dental braces must follow one of the following:</a:t>
            </a:r>
          </a:p>
          <a:p>
            <a:pPr marL="869950" lvl="3"/>
            <a:r>
              <a:rPr lang="en-US" dirty="0">
                <a:ea typeface="ヒラギノ角ゴ Pro W3" charset="-128"/>
              </a:rPr>
              <a:t>Double mouthguard for braces</a:t>
            </a:r>
          </a:p>
          <a:p>
            <a:pPr marL="869950" lvl="3"/>
            <a:r>
              <a:rPr lang="en-US" dirty="0">
                <a:ea typeface="ヒラギノ角ゴ Pro W3" charset="-128"/>
              </a:rPr>
              <a:t>Upper mouthguard + lower mouthguard </a:t>
            </a:r>
            <a:r>
              <a:rPr lang="en-US">
                <a:ea typeface="ヒラギノ角ゴ Pro W3" charset="-128"/>
              </a:rPr>
              <a:t>for braces </a:t>
            </a:r>
            <a:r>
              <a:rPr lang="en-US" dirty="0">
                <a:ea typeface="ヒラギノ角ゴ Pro W3" charset="-128"/>
              </a:rPr>
              <a:t>(must cover </a:t>
            </a:r>
            <a:br>
              <a:rPr lang="en-US" dirty="0">
                <a:ea typeface="ヒラギノ角ゴ Pro W3" charset="-128"/>
              </a:rPr>
            </a:br>
            <a:r>
              <a:rPr lang="en-US" dirty="0">
                <a:ea typeface="ヒラギノ角ゴ Pro W3" charset="-128"/>
              </a:rPr>
              <a:t>at least 6 teeth)</a:t>
            </a:r>
          </a:p>
          <a:p>
            <a:pPr marL="869950" lvl="3"/>
            <a:r>
              <a:rPr lang="en-US" dirty="0">
                <a:ea typeface="ヒラギノ角ゴ Pro W3" charset="-128"/>
              </a:rPr>
              <a:t>Upper mouthguard + lower brace shield</a:t>
            </a:r>
          </a:p>
        </p:txBody>
      </p:sp>
      <p:sp>
        <p:nvSpPr>
          <p:cNvPr id="4" name="Date Placeholder 3">
            <a:extLst>
              <a:ext uri="{FF2B5EF4-FFF2-40B4-BE49-F238E27FC236}">
                <a16:creationId xmlns:a16="http://schemas.microsoft.com/office/drawing/2014/main" id="{9915D11B-E9FA-6E4B-873E-3576692AD13D}"/>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E86D1B52-6D1B-2D40-9A9C-DEF69749285C}"/>
              </a:ext>
            </a:extLst>
          </p:cNvPr>
          <p:cNvSpPr>
            <a:spLocks noGrp="1"/>
          </p:cNvSpPr>
          <p:nvPr>
            <p:ph type="sldNum" sz="quarter" idx="11"/>
          </p:nvPr>
        </p:nvSpPr>
        <p:spPr/>
        <p:txBody>
          <a:bodyPr/>
          <a:lstStyle/>
          <a:p>
            <a:pPr>
              <a:defRPr/>
            </a:pPr>
            <a:fld id="{73D08D37-8699-2B43-97BC-0BBA88E86797}" type="slidenum">
              <a:rPr lang="en-US" smtClean="0"/>
              <a:pPr>
                <a:defRPr/>
              </a:pPr>
              <a:t>19</a:t>
            </a:fld>
            <a:endParaRPr lang="en-US" dirty="0"/>
          </a:p>
        </p:txBody>
      </p:sp>
    </p:spTree>
    <p:extLst>
      <p:ext uri="{BB962C8B-B14F-4D97-AF65-F5344CB8AC3E}">
        <p14:creationId xmlns:p14="http://schemas.microsoft.com/office/powerpoint/2010/main" val="127805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ea typeface="ＭＳ Ｐゴシック" pitchFamily="34" charset="-128"/>
                <a:cs typeface="ＭＳ Ｐゴシック" pitchFamily="34" charset="-128"/>
              </a:rPr>
              <a:t>Inspection</a:t>
            </a:r>
          </a:p>
        </p:txBody>
      </p:sp>
      <p:sp>
        <p:nvSpPr>
          <p:cNvPr id="25603" name="Content Placeholder 2"/>
          <p:cNvSpPr>
            <a:spLocks noGrp="1"/>
          </p:cNvSpPr>
          <p:nvPr>
            <p:ph idx="1"/>
          </p:nvPr>
        </p:nvSpPr>
        <p:spPr/>
        <p:txBody>
          <a:bodyPr/>
          <a:lstStyle/>
          <a:p>
            <a:pPr marL="288925" lvl="1">
              <a:spcAft>
                <a:spcPts val="0"/>
              </a:spcAft>
              <a:defRPr/>
            </a:pPr>
            <a:r>
              <a:rPr lang="en-US" sz="1600" dirty="0"/>
              <a:t>Recommend same gender inspection when possible</a:t>
            </a:r>
          </a:p>
          <a:p>
            <a:pPr marL="288925" lvl="1">
              <a:spcAft>
                <a:spcPts val="0"/>
              </a:spcAft>
              <a:defRPr/>
            </a:pPr>
            <a:r>
              <a:rPr lang="en-US" sz="1600" dirty="0"/>
              <a:t>All mandatory protective equipment</a:t>
            </a:r>
          </a:p>
          <a:p>
            <a:pPr marL="288925" lvl="1">
              <a:spcAft>
                <a:spcPts val="0"/>
              </a:spcAft>
              <a:defRPr/>
            </a:pPr>
            <a:r>
              <a:rPr lang="en-US" sz="1600" dirty="0"/>
              <a:t>Approved sensing socks (if using PSS) </a:t>
            </a:r>
          </a:p>
          <a:p>
            <a:pPr marL="688975" lvl="2">
              <a:spcAft>
                <a:spcPts val="0"/>
              </a:spcAft>
              <a:defRPr/>
            </a:pPr>
            <a:r>
              <a:rPr lang="en-US" sz="1400" dirty="0"/>
              <a:t>Proper number and arrangement of magnets — use magnet tester to verify</a:t>
            </a:r>
          </a:p>
          <a:p>
            <a:pPr marL="288925" lvl="1">
              <a:spcAft>
                <a:spcPts val="0"/>
              </a:spcAft>
              <a:defRPr/>
            </a:pPr>
            <a:r>
              <a:rPr lang="en-US" sz="1600" dirty="0"/>
              <a:t>Properly fitting chest guard </a:t>
            </a:r>
            <a:r>
              <a:rPr lang="en-US" sz="1400" i="1" dirty="0"/>
              <a:t>(tied top to bottom)</a:t>
            </a:r>
          </a:p>
          <a:p>
            <a:pPr marL="288925" lvl="1">
              <a:spcAft>
                <a:spcPts val="0"/>
              </a:spcAft>
              <a:defRPr/>
            </a:pPr>
            <a:r>
              <a:rPr lang="en-US" sz="1600" dirty="0"/>
              <a:t>Dobok — clean and in good repair</a:t>
            </a:r>
          </a:p>
          <a:p>
            <a:pPr marL="688975" lvl="2">
              <a:spcAft>
                <a:spcPts val="0"/>
              </a:spcAft>
              <a:defRPr/>
            </a:pPr>
            <a:r>
              <a:rPr lang="en-US" sz="1400" dirty="0">
                <a:ea typeface="ヒラギノ角ゴ Pro W3" charset="-128"/>
                <a:cs typeface="ヒラギノ角ゴ Pro W3" charset="-128"/>
              </a:rPr>
              <a:t>White V-neck</a:t>
            </a:r>
          </a:p>
          <a:p>
            <a:pPr marL="688975" lvl="2">
              <a:spcAft>
                <a:spcPts val="0"/>
              </a:spcAft>
              <a:defRPr/>
            </a:pPr>
            <a:r>
              <a:rPr lang="en-US" sz="1400" dirty="0">
                <a:ea typeface="ヒラギノ角ゴ Pro W3" charset="-128"/>
                <a:cs typeface="ヒラギノ角ゴ Pro W3" charset="-128"/>
              </a:rPr>
              <a:t>B</a:t>
            </a:r>
            <a:r>
              <a:rPr lang="en-US" sz="1400" dirty="0"/>
              <a:t>lack Belts must wear Black collared V-neck</a:t>
            </a:r>
          </a:p>
          <a:p>
            <a:pPr marL="688975" lvl="2">
              <a:spcAft>
                <a:spcPts val="0"/>
              </a:spcAft>
              <a:defRPr/>
            </a:pPr>
            <a:r>
              <a:rPr lang="en-US" sz="1400" dirty="0" err="1"/>
              <a:t>Poom</a:t>
            </a:r>
            <a:r>
              <a:rPr lang="en-US" sz="1400" dirty="0"/>
              <a:t> rank (15 and under Black Belts) may wear Red/Black collared V-neck</a:t>
            </a:r>
          </a:p>
          <a:p>
            <a:pPr marL="688975" lvl="2">
              <a:spcAft>
                <a:spcPts val="0"/>
              </a:spcAft>
              <a:defRPr/>
            </a:pPr>
            <a:r>
              <a:rPr lang="en-US" sz="1400" dirty="0"/>
              <a:t>No tape on uniform</a:t>
            </a:r>
            <a:endParaRPr lang="en-US" sz="1400" i="1" dirty="0"/>
          </a:p>
          <a:p>
            <a:pPr marL="288925" lvl="2" indent="-285750">
              <a:spcAft>
                <a:spcPts val="0"/>
              </a:spcAft>
              <a:defRPr/>
            </a:pPr>
            <a:r>
              <a:rPr lang="en-US" sz="1600" dirty="0"/>
              <a:t>No metallic or hard plastic braces</a:t>
            </a:r>
            <a:endParaRPr lang="en-US" sz="1600" dirty="0">
              <a:ea typeface="ＭＳ Ｐゴシック" pitchFamily="-112" charset="-128"/>
            </a:endParaRPr>
          </a:p>
          <a:p>
            <a:pPr marL="288925" lvl="2" indent="-285750">
              <a:spcAft>
                <a:spcPts val="0"/>
              </a:spcAft>
              <a:defRPr/>
            </a:pPr>
            <a:r>
              <a:rPr lang="en-US" sz="1600" dirty="0">
                <a:ea typeface="ＭＳ Ｐゴシック" pitchFamily="-112" charset="-128"/>
              </a:rPr>
              <a:t>Head protector in good repair</a:t>
            </a:r>
          </a:p>
          <a:p>
            <a:pPr marL="746125" lvl="3" indent="-285750">
              <a:spcAft>
                <a:spcPts val="0"/>
              </a:spcAft>
              <a:defRPr/>
            </a:pPr>
            <a:r>
              <a:rPr lang="en-US" sz="1400" dirty="0">
                <a:ea typeface="ＭＳ Ｐゴシック" pitchFamily="-112" charset="-128"/>
              </a:rPr>
              <a:t>No cracks, tape, pictures, writing, etc.</a:t>
            </a:r>
          </a:p>
          <a:p>
            <a:pPr marL="288925" lvl="2" indent="-285750">
              <a:spcAft>
                <a:spcPts val="0"/>
              </a:spcAft>
              <a:defRPr/>
            </a:pPr>
            <a:r>
              <a:rPr lang="en-US" sz="1600" dirty="0">
                <a:ea typeface="ＭＳ Ｐゴシック" pitchFamily="-112" charset="-128"/>
              </a:rPr>
              <a:t>Mouth guard</a:t>
            </a:r>
          </a:p>
          <a:p>
            <a:pPr>
              <a:defRPr/>
            </a:pPr>
            <a:endParaRPr lang="en-US" sz="2000" dirty="0"/>
          </a:p>
        </p:txBody>
      </p:sp>
      <p:sp>
        <p:nvSpPr>
          <p:cNvPr id="33796" name="Date Placeholder 3"/>
          <p:cNvSpPr>
            <a:spLocks noGrp="1"/>
          </p:cNvSpPr>
          <p:nvPr>
            <p:ph type="dt" sz="quarter" idx="10"/>
          </p:nvPr>
        </p:nvSpPr>
        <p:spPr>
          <a:noFill/>
        </p:spPr>
        <p:txBody>
          <a:bodyPr/>
          <a:lstStyle/>
          <a:p>
            <a:fld id="{ACBEB0E1-E937-F94A-9170-345A8BC51111}" type="datetime1">
              <a:rPr lang="en-US"/>
              <a:pPr/>
              <a:t>1/27/2020</a:t>
            </a:fld>
            <a:endParaRPr lang="en-US" dirty="0"/>
          </a:p>
        </p:txBody>
      </p:sp>
      <p:sp>
        <p:nvSpPr>
          <p:cNvPr id="33797" name="Slide Number Placeholder 4"/>
          <p:cNvSpPr>
            <a:spLocks noGrp="1"/>
          </p:cNvSpPr>
          <p:nvPr>
            <p:ph type="sldNum" sz="quarter" idx="11"/>
          </p:nvPr>
        </p:nvSpPr>
        <p:spPr>
          <a:noFill/>
        </p:spPr>
        <p:txBody>
          <a:bodyPr/>
          <a:lstStyle/>
          <a:p>
            <a:fld id="{BCD14903-A89A-D242-B229-1B71CFCA073D}" type="slidenum">
              <a:rPr lang="en-US"/>
              <a:pPr/>
              <a:t>20</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ea typeface="ＭＳ Ｐゴシック" pitchFamily="34" charset="-128"/>
                <a:cs typeface="ＭＳ Ｐゴシック" pitchFamily="34" charset="-128"/>
              </a:rPr>
              <a:t>Inspection (continued)</a:t>
            </a:r>
          </a:p>
        </p:txBody>
      </p:sp>
      <p:sp>
        <p:nvSpPr>
          <p:cNvPr id="35843" name="Content Placeholder 2"/>
          <p:cNvSpPr>
            <a:spLocks noGrp="1"/>
          </p:cNvSpPr>
          <p:nvPr>
            <p:ph idx="1"/>
          </p:nvPr>
        </p:nvSpPr>
        <p:spPr/>
        <p:txBody>
          <a:bodyPr/>
          <a:lstStyle/>
          <a:p>
            <a:pPr marL="288925" lvl="1">
              <a:spcAft>
                <a:spcPts val="0"/>
              </a:spcAft>
            </a:pPr>
            <a:r>
              <a:rPr lang="en-US" sz="1600" dirty="0"/>
              <a:t>Appropriate belt</a:t>
            </a:r>
          </a:p>
          <a:p>
            <a:pPr marL="746125" lvl="3" indent="-285750"/>
            <a:r>
              <a:rPr lang="en-US" sz="1400" dirty="0"/>
              <a:t>White, Yellow, Green, Blue, Red, Red &amp; Black </a:t>
            </a:r>
            <a:r>
              <a:rPr lang="en-US" sz="1400" dirty="0" err="1"/>
              <a:t>Poom</a:t>
            </a:r>
            <a:r>
              <a:rPr lang="en-US" sz="1400" dirty="0"/>
              <a:t> Belt, or Black </a:t>
            </a:r>
          </a:p>
          <a:p>
            <a:pPr marL="746125" lvl="3" indent="-285750"/>
            <a:r>
              <a:rPr lang="en-US" sz="1400" dirty="0"/>
              <a:t>Red belts must wear solid red, not red &amp; black</a:t>
            </a:r>
          </a:p>
          <a:p>
            <a:pPr marL="746125" lvl="3" indent="-285750"/>
            <a:r>
              <a:rPr lang="en-US" sz="1400" dirty="0" err="1"/>
              <a:t>Poom</a:t>
            </a:r>
            <a:r>
              <a:rPr lang="en-US" sz="1400" dirty="0"/>
              <a:t> Belt for 15 and under Black Belts only</a:t>
            </a:r>
          </a:p>
          <a:p>
            <a:r>
              <a:rPr lang="en-US" sz="1600" b="0" dirty="0">
                <a:ea typeface="ＭＳ Ｐゴシック" pitchFamily="34" charset="-128"/>
                <a:cs typeface="ＭＳ Ｐゴシック" pitchFamily="34" charset="-128"/>
              </a:rPr>
              <a:t>Fingernails and toenails clipped</a:t>
            </a:r>
          </a:p>
          <a:p>
            <a:r>
              <a:rPr lang="en-US" sz="1600" b="0" dirty="0">
                <a:ea typeface="ＭＳ Ｐゴシック" pitchFamily="34" charset="-128"/>
                <a:cs typeface="ＭＳ Ｐゴシック" pitchFamily="34" charset="-128"/>
              </a:rPr>
              <a:t>Long hair tied back so it won’t get in the way</a:t>
            </a:r>
          </a:p>
          <a:p>
            <a:r>
              <a:rPr lang="en-US" sz="1600" b="0" dirty="0">
                <a:ea typeface="ＭＳ Ｐゴシック" pitchFamily="34" charset="-128"/>
                <a:cs typeface="ＭＳ Ｐゴシック" pitchFamily="34" charset="-128"/>
              </a:rPr>
              <a:t>No glasses or sport goggles — no exceptions!</a:t>
            </a:r>
          </a:p>
          <a:p>
            <a:r>
              <a:rPr lang="en-US" sz="1600" b="0" dirty="0">
                <a:ea typeface="ＭＳ Ｐゴシック" pitchFamily="34" charset="-128"/>
                <a:cs typeface="ＭＳ Ｐゴシック" pitchFamily="34" charset="-128"/>
              </a:rPr>
              <a:t>No jewelry — chains, ear studs, nose or eyebrow rings, tongue studs, etc.</a:t>
            </a:r>
          </a:p>
          <a:p>
            <a:r>
              <a:rPr lang="en-US" sz="1600" b="0" dirty="0">
                <a:ea typeface="ＭＳ Ｐゴシック" pitchFamily="34" charset="-128"/>
                <a:cs typeface="ＭＳ Ｐゴシック" pitchFamily="34" charset="-128"/>
              </a:rPr>
              <a:t>No metallic or hard objects in the hair</a:t>
            </a:r>
          </a:p>
          <a:p>
            <a:r>
              <a:rPr lang="en-US" sz="1600" b="0" dirty="0">
                <a:ea typeface="ＭＳ Ｐゴシック" pitchFamily="34" charset="-128"/>
                <a:cs typeface="ＭＳ Ｐゴシック" pitchFamily="34" charset="-128"/>
              </a:rPr>
              <a:t>No excessive taping </a:t>
            </a:r>
            <a:endParaRPr lang="en-US" sz="1600" b="0" i="1" dirty="0">
              <a:ea typeface="ＭＳ Ｐゴシック" pitchFamily="34" charset="-128"/>
              <a:cs typeface="ＭＳ Ｐゴシック" pitchFamily="34" charset="-128"/>
            </a:endParaRPr>
          </a:p>
          <a:p>
            <a:r>
              <a:rPr lang="en-US" sz="1600" b="0" dirty="0">
                <a:ea typeface="ＭＳ Ｐゴシック" pitchFamily="34" charset="-128"/>
                <a:cs typeface="ＭＳ Ｐゴシック" pitchFamily="34" charset="-128"/>
              </a:rPr>
              <a:t>No tape under PSS socks, unless by medical</a:t>
            </a:r>
          </a:p>
          <a:p>
            <a:r>
              <a:rPr lang="en-US" sz="1600" b="0" dirty="0">
                <a:ea typeface="ＭＳ Ｐゴシック" pitchFamily="34" charset="-128"/>
                <a:cs typeface="ＭＳ Ｐゴシック" pitchFamily="34" charset="-128"/>
              </a:rPr>
              <a:t>No “do-rags” or anything else on head </a:t>
            </a:r>
            <a:r>
              <a:rPr lang="en-US" sz="1400" b="0" i="1" dirty="0">
                <a:ea typeface="ＭＳ Ｐゴシック" pitchFamily="34" charset="-128"/>
                <a:cs typeface="ＭＳ Ｐゴシック" pitchFamily="34" charset="-128"/>
              </a:rPr>
              <a:t>(Exception: religious head covering)</a:t>
            </a:r>
          </a:p>
        </p:txBody>
      </p:sp>
      <p:sp>
        <p:nvSpPr>
          <p:cNvPr id="35844" name="Date Placeholder 3"/>
          <p:cNvSpPr>
            <a:spLocks noGrp="1"/>
          </p:cNvSpPr>
          <p:nvPr>
            <p:ph type="dt" sz="quarter" idx="10"/>
          </p:nvPr>
        </p:nvSpPr>
        <p:spPr>
          <a:noFill/>
        </p:spPr>
        <p:txBody>
          <a:bodyPr/>
          <a:lstStyle/>
          <a:p>
            <a:fld id="{62DE0D34-66A2-9241-A2E0-D966F8B98FF1}" type="datetime1">
              <a:rPr lang="en-US"/>
              <a:pPr/>
              <a:t>1/27/2020</a:t>
            </a:fld>
            <a:endParaRPr lang="en-US" dirty="0"/>
          </a:p>
        </p:txBody>
      </p:sp>
      <p:sp>
        <p:nvSpPr>
          <p:cNvPr id="35845" name="Slide Number Placeholder 4"/>
          <p:cNvSpPr>
            <a:spLocks noGrp="1"/>
          </p:cNvSpPr>
          <p:nvPr>
            <p:ph type="sldNum" sz="quarter" idx="11"/>
          </p:nvPr>
        </p:nvSpPr>
        <p:spPr>
          <a:noFill/>
        </p:spPr>
        <p:txBody>
          <a:bodyPr/>
          <a:lstStyle/>
          <a:p>
            <a:fld id="{C6B91491-53FB-254D-9485-B78F7E270344}" type="slidenum">
              <a:rPr lang="en-US"/>
              <a:pPr/>
              <a:t>21</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AD83-3E98-A944-A2F3-A7317A789D47}"/>
              </a:ext>
            </a:extLst>
          </p:cNvPr>
          <p:cNvSpPr>
            <a:spLocks noGrp="1"/>
          </p:cNvSpPr>
          <p:nvPr>
            <p:ph type="title"/>
          </p:nvPr>
        </p:nvSpPr>
        <p:spPr/>
        <p:txBody>
          <a:bodyPr/>
          <a:lstStyle/>
          <a:p>
            <a:r>
              <a:rPr lang="en-US" dirty="0">
                <a:ea typeface="ＭＳ Ｐゴシック" pitchFamily="34" charset="-128"/>
                <a:cs typeface="ＭＳ Ｐゴシック" pitchFamily="34" charset="-128"/>
              </a:rPr>
              <a:t>Inspection (</a:t>
            </a:r>
            <a:r>
              <a:rPr lang="en-US" dirty="0" err="1">
                <a:ea typeface="ＭＳ Ｐゴシック" pitchFamily="34" charset="-128"/>
                <a:cs typeface="ＭＳ Ｐゴシック" pitchFamily="34" charset="-128"/>
              </a:rPr>
              <a:t>Daedo</a:t>
            </a:r>
            <a:r>
              <a:rPr lang="en-US" dirty="0">
                <a:ea typeface="ＭＳ Ｐゴシック" pitchFamily="34" charset="-128"/>
                <a:cs typeface="ＭＳ Ｐゴシック" pitchFamily="34" charset="-128"/>
              </a:rPr>
              <a:t> Magnet Tester)</a:t>
            </a:r>
            <a:endParaRPr lang="en-US" dirty="0"/>
          </a:p>
        </p:txBody>
      </p:sp>
      <p:pic>
        <p:nvPicPr>
          <p:cNvPr id="7" name="Content Placeholder 6">
            <a:extLst>
              <a:ext uri="{FF2B5EF4-FFF2-40B4-BE49-F238E27FC236}">
                <a16:creationId xmlns:a16="http://schemas.microsoft.com/office/drawing/2014/main" id="{7DEE06E6-B0B0-E647-87A7-178338DA33BB}"/>
              </a:ext>
            </a:extLst>
          </p:cNvPr>
          <p:cNvPicPr>
            <a:picLocks noGrp="1" noChangeAspect="1"/>
          </p:cNvPicPr>
          <p:nvPr>
            <p:ph idx="1"/>
          </p:nvPr>
        </p:nvPicPr>
        <p:blipFill>
          <a:blip r:embed="rId2"/>
          <a:stretch>
            <a:fillRect/>
          </a:stretch>
        </p:blipFill>
        <p:spPr>
          <a:xfrm>
            <a:off x="1638300" y="2197100"/>
            <a:ext cx="5867400" cy="3302000"/>
          </a:xfrm>
        </p:spPr>
      </p:pic>
      <p:sp>
        <p:nvSpPr>
          <p:cNvPr id="4" name="Date Placeholder 3">
            <a:extLst>
              <a:ext uri="{FF2B5EF4-FFF2-40B4-BE49-F238E27FC236}">
                <a16:creationId xmlns:a16="http://schemas.microsoft.com/office/drawing/2014/main" id="{D7470CDC-0FAD-4E4D-ADF7-1BF8118EB217}"/>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8412E36E-7B0D-424D-90D9-84725A919189}"/>
              </a:ext>
            </a:extLst>
          </p:cNvPr>
          <p:cNvSpPr>
            <a:spLocks noGrp="1"/>
          </p:cNvSpPr>
          <p:nvPr>
            <p:ph type="sldNum" sz="quarter" idx="11"/>
          </p:nvPr>
        </p:nvSpPr>
        <p:spPr/>
        <p:txBody>
          <a:bodyPr/>
          <a:lstStyle/>
          <a:p>
            <a:pPr>
              <a:defRPr/>
            </a:pPr>
            <a:fld id="{73D08D37-8699-2B43-97BC-0BBA88E86797}" type="slidenum">
              <a:rPr lang="en-US" smtClean="0"/>
              <a:pPr>
                <a:defRPr/>
              </a:pPr>
              <a:t>22</a:t>
            </a:fld>
            <a:endParaRPr lang="en-US" dirty="0"/>
          </a:p>
        </p:txBody>
      </p:sp>
    </p:spTree>
    <p:extLst>
      <p:ext uri="{BB962C8B-B14F-4D97-AF65-F5344CB8AC3E}">
        <p14:creationId xmlns:p14="http://schemas.microsoft.com/office/powerpoint/2010/main" val="453545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AD83-3E98-A944-A2F3-A7317A789D47}"/>
              </a:ext>
            </a:extLst>
          </p:cNvPr>
          <p:cNvSpPr>
            <a:spLocks noGrp="1"/>
          </p:cNvSpPr>
          <p:nvPr>
            <p:ph type="title"/>
          </p:nvPr>
        </p:nvSpPr>
        <p:spPr/>
        <p:txBody>
          <a:bodyPr/>
          <a:lstStyle/>
          <a:p>
            <a:r>
              <a:rPr lang="en-US" dirty="0">
                <a:ea typeface="ＭＳ Ｐゴシック" pitchFamily="34" charset="-128"/>
                <a:cs typeface="ＭＳ Ｐゴシック" pitchFamily="34" charset="-128"/>
              </a:rPr>
              <a:t>Inspection (</a:t>
            </a:r>
            <a:r>
              <a:rPr lang="en-US" dirty="0" err="1">
                <a:ea typeface="ＭＳ Ｐゴシック" pitchFamily="34" charset="-128"/>
                <a:cs typeface="ＭＳ Ｐゴシック" pitchFamily="34" charset="-128"/>
              </a:rPr>
              <a:t>Daedo</a:t>
            </a:r>
            <a:r>
              <a:rPr lang="en-US" dirty="0">
                <a:ea typeface="ＭＳ Ｐゴシック" pitchFamily="34" charset="-128"/>
                <a:cs typeface="ＭＳ Ｐゴシック" pitchFamily="34" charset="-128"/>
              </a:rPr>
              <a:t> Sock Gen 1)</a:t>
            </a:r>
            <a:endParaRPr lang="en-US" dirty="0"/>
          </a:p>
        </p:txBody>
      </p:sp>
      <p:sp>
        <p:nvSpPr>
          <p:cNvPr id="4" name="Date Placeholder 3">
            <a:extLst>
              <a:ext uri="{FF2B5EF4-FFF2-40B4-BE49-F238E27FC236}">
                <a16:creationId xmlns:a16="http://schemas.microsoft.com/office/drawing/2014/main" id="{D7470CDC-0FAD-4E4D-ADF7-1BF8118EB217}"/>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8412E36E-7B0D-424D-90D9-84725A919189}"/>
              </a:ext>
            </a:extLst>
          </p:cNvPr>
          <p:cNvSpPr>
            <a:spLocks noGrp="1"/>
          </p:cNvSpPr>
          <p:nvPr>
            <p:ph type="sldNum" sz="quarter" idx="11"/>
          </p:nvPr>
        </p:nvSpPr>
        <p:spPr/>
        <p:txBody>
          <a:bodyPr/>
          <a:lstStyle/>
          <a:p>
            <a:pPr>
              <a:defRPr/>
            </a:pPr>
            <a:fld id="{73D08D37-8699-2B43-97BC-0BBA88E86797}" type="slidenum">
              <a:rPr lang="en-US" smtClean="0"/>
              <a:pPr>
                <a:defRPr/>
              </a:pPr>
              <a:t>23</a:t>
            </a:fld>
            <a:endParaRPr lang="en-US" dirty="0"/>
          </a:p>
        </p:txBody>
      </p:sp>
      <p:pic>
        <p:nvPicPr>
          <p:cNvPr id="8" name="Content Placeholder 7" descr="A picture containing indoor, wall&#10;&#10;Description automatically generated">
            <a:extLst>
              <a:ext uri="{FF2B5EF4-FFF2-40B4-BE49-F238E27FC236}">
                <a16:creationId xmlns:a16="http://schemas.microsoft.com/office/drawing/2014/main" id="{7870A346-C1EB-443E-A571-B5EA99FF364C}"/>
              </a:ext>
            </a:extLst>
          </p:cNvPr>
          <p:cNvPicPr>
            <a:picLocks noGrp="1" noChangeAspect="1"/>
          </p:cNvPicPr>
          <p:nvPr>
            <p:ph idx="1"/>
          </p:nvPr>
        </p:nvPicPr>
        <p:blipFill>
          <a:blip r:embed="rId2"/>
          <a:stretch>
            <a:fillRect/>
          </a:stretch>
        </p:blipFill>
        <p:spPr>
          <a:xfrm>
            <a:off x="1678674" y="1828800"/>
            <a:ext cx="5786651" cy="4038600"/>
          </a:xfrm>
        </p:spPr>
      </p:pic>
    </p:spTree>
    <p:extLst>
      <p:ext uri="{BB962C8B-B14F-4D97-AF65-F5344CB8AC3E}">
        <p14:creationId xmlns:p14="http://schemas.microsoft.com/office/powerpoint/2010/main" val="2508601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D626-3885-4DC2-A140-0CDC189992C9}"/>
              </a:ext>
            </a:extLst>
          </p:cNvPr>
          <p:cNvSpPr>
            <a:spLocks noGrp="1"/>
          </p:cNvSpPr>
          <p:nvPr>
            <p:ph type="title"/>
          </p:nvPr>
        </p:nvSpPr>
        <p:spPr/>
        <p:txBody>
          <a:bodyPr/>
          <a:lstStyle/>
          <a:p>
            <a:r>
              <a:rPr lang="en-US" dirty="0">
                <a:ea typeface="ＭＳ Ｐゴシック" pitchFamily="34" charset="-128"/>
                <a:cs typeface="ＭＳ Ｐゴシック" pitchFamily="34" charset="-128"/>
              </a:rPr>
              <a:t>Inspection (</a:t>
            </a:r>
            <a:r>
              <a:rPr lang="en-US" dirty="0" err="1">
                <a:ea typeface="ＭＳ Ｐゴシック" pitchFamily="34" charset="-128"/>
                <a:cs typeface="ＭＳ Ｐゴシック" pitchFamily="34" charset="-128"/>
              </a:rPr>
              <a:t>Daedo</a:t>
            </a:r>
            <a:r>
              <a:rPr lang="en-US" dirty="0">
                <a:ea typeface="ＭＳ Ｐゴシック" pitchFamily="34" charset="-128"/>
                <a:cs typeface="ＭＳ Ｐゴシック" pitchFamily="34" charset="-128"/>
              </a:rPr>
              <a:t> Sock Gen 2)</a:t>
            </a:r>
            <a:endParaRPr lang="en-US" dirty="0"/>
          </a:p>
        </p:txBody>
      </p:sp>
      <p:pic>
        <p:nvPicPr>
          <p:cNvPr id="7" name="Content Placeholder 6">
            <a:extLst>
              <a:ext uri="{FF2B5EF4-FFF2-40B4-BE49-F238E27FC236}">
                <a16:creationId xmlns:a16="http://schemas.microsoft.com/office/drawing/2014/main" id="{4AA7AE19-B162-534A-87ED-39EB28F346CA}"/>
              </a:ext>
            </a:extLst>
          </p:cNvPr>
          <p:cNvPicPr>
            <a:picLocks noGrp="1" noChangeAspect="1"/>
          </p:cNvPicPr>
          <p:nvPr>
            <p:ph idx="1"/>
          </p:nvPr>
        </p:nvPicPr>
        <p:blipFill>
          <a:blip r:embed="rId2"/>
          <a:stretch>
            <a:fillRect/>
          </a:stretch>
        </p:blipFill>
        <p:spPr>
          <a:xfrm>
            <a:off x="1879600" y="1828800"/>
            <a:ext cx="5384800" cy="4038600"/>
          </a:xfrm>
        </p:spPr>
      </p:pic>
      <p:sp>
        <p:nvSpPr>
          <p:cNvPr id="4" name="Date Placeholder 3">
            <a:extLst>
              <a:ext uri="{FF2B5EF4-FFF2-40B4-BE49-F238E27FC236}">
                <a16:creationId xmlns:a16="http://schemas.microsoft.com/office/drawing/2014/main" id="{D75B5980-BABD-4FE6-A7F6-1B0F1BCA0B67}"/>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0A4971AF-7E7C-4AB7-99D8-B274A8B99BAF}"/>
              </a:ext>
            </a:extLst>
          </p:cNvPr>
          <p:cNvSpPr>
            <a:spLocks noGrp="1"/>
          </p:cNvSpPr>
          <p:nvPr>
            <p:ph type="sldNum" sz="quarter" idx="11"/>
          </p:nvPr>
        </p:nvSpPr>
        <p:spPr/>
        <p:txBody>
          <a:bodyPr/>
          <a:lstStyle/>
          <a:p>
            <a:pPr>
              <a:defRPr/>
            </a:pPr>
            <a:fld id="{73D08D37-8699-2B43-97BC-0BBA88E86797}" type="slidenum">
              <a:rPr lang="en-US" smtClean="0"/>
              <a:pPr>
                <a:defRPr/>
              </a:pPr>
              <a:t>24</a:t>
            </a:fld>
            <a:endParaRPr lang="en-US" dirty="0"/>
          </a:p>
        </p:txBody>
      </p:sp>
    </p:spTree>
    <p:extLst>
      <p:ext uri="{BB962C8B-B14F-4D97-AF65-F5344CB8AC3E}">
        <p14:creationId xmlns:p14="http://schemas.microsoft.com/office/powerpoint/2010/main" val="145980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a:ea typeface="ＭＳ Ｐゴシック" pitchFamily="34" charset="-128"/>
                <a:cs typeface="ＭＳ Ｐゴシック" pitchFamily="34" charset="-128"/>
              </a:rPr>
              <a:t>Weigh-In Procedures</a:t>
            </a:r>
          </a:p>
        </p:txBody>
      </p:sp>
      <p:sp>
        <p:nvSpPr>
          <p:cNvPr id="38915" name="Content Placeholder 2"/>
          <p:cNvSpPr>
            <a:spLocks noGrp="1"/>
          </p:cNvSpPr>
          <p:nvPr>
            <p:ph idx="1"/>
          </p:nvPr>
        </p:nvSpPr>
        <p:spPr>
          <a:xfrm>
            <a:off x="510988" y="1676400"/>
            <a:ext cx="8382000" cy="4038600"/>
          </a:xfrm>
        </p:spPr>
        <p:txBody>
          <a:bodyPr/>
          <a:lstStyle/>
          <a:p>
            <a:r>
              <a:rPr lang="en-US" sz="1800" b="0" dirty="0">
                <a:ea typeface="ＭＳ Ｐゴシック" pitchFamily="34" charset="-128"/>
                <a:cs typeface="ＭＳ Ｐゴシック" pitchFamily="34" charset="-128"/>
              </a:rPr>
              <a:t>Contestants weigh-in the </a:t>
            </a:r>
            <a:r>
              <a:rPr lang="en-US" sz="1800" dirty="0">
                <a:ea typeface="ＭＳ Ｐゴシック" pitchFamily="34" charset="-128"/>
                <a:cs typeface="ＭＳ Ｐゴシック" pitchFamily="34" charset="-128"/>
              </a:rPr>
              <a:t>day prior to competition</a:t>
            </a:r>
          </a:p>
          <a:p>
            <a:pPr lvl="1">
              <a:spcAft>
                <a:spcPts val="0"/>
              </a:spcAft>
            </a:pPr>
            <a:r>
              <a:rPr lang="en-US" sz="1600" dirty="0"/>
              <a:t>USATKD-certified referee must do the weigh-in</a:t>
            </a:r>
          </a:p>
          <a:p>
            <a:r>
              <a:rPr lang="en-US" sz="1800" b="0" dirty="0">
                <a:ea typeface="ＭＳ Ｐゴシック" pitchFamily="34" charset="-128"/>
                <a:cs typeface="ＭＳ Ｐゴシック" pitchFamily="34" charset="-128"/>
              </a:rPr>
              <a:t>Competitors allowed </a:t>
            </a:r>
            <a:r>
              <a:rPr lang="en-US" sz="1800" dirty="0">
                <a:ea typeface="ＭＳ Ｐゴシック" pitchFamily="34" charset="-128"/>
                <a:cs typeface="ＭＳ Ｐゴシック" pitchFamily="34" charset="-128"/>
              </a:rPr>
              <a:t>two tries</a:t>
            </a:r>
            <a:r>
              <a:rPr lang="en-US" sz="1800" b="0" dirty="0">
                <a:ea typeface="ＭＳ Ｐゴシック" pitchFamily="34" charset="-128"/>
                <a:cs typeface="ＭＳ Ｐゴシック" pitchFamily="34" charset="-128"/>
              </a:rPr>
              <a:t> to make weight, within the </a:t>
            </a:r>
            <a:r>
              <a:rPr lang="en-US" sz="1800" dirty="0">
                <a:ea typeface="ＭＳ Ｐゴシック" pitchFamily="34" charset="-128"/>
                <a:cs typeface="ＭＳ Ｐゴシック" pitchFamily="34" charset="-128"/>
              </a:rPr>
              <a:t>time limit</a:t>
            </a:r>
            <a:endParaRPr lang="en-US" sz="1800" b="0" dirty="0">
              <a:ea typeface="ＭＳ Ｐゴシック" pitchFamily="34" charset="-128"/>
              <a:cs typeface="ＭＳ Ｐゴシック" pitchFamily="34" charset="-128"/>
            </a:endParaRPr>
          </a:p>
          <a:p>
            <a:pPr lvl="1">
              <a:spcAft>
                <a:spcPts val="0"/>
              </a:spcAft>
            </a:pPr>
            <a:r>
              <a:rPr lang="en-US" sz="1600" dirty="0"/>
              <a:t>A second </a:t>
            </a:r>
            <a:r>
              <a:rPr lang="en-US" sz="1600" b="1" dirty="0"/>
              <a:t>test scale</a:t>
            </a:r>
            <a:r>
              <a:rPr lang="en-US" sz="1600" dirty="0"/>
              <a:t> must be provided</a:t>
            </a:r>
          </a:p>
          <a:p>
            <a:r>
              <a:rPr lang="en-US" sz="1800" b="0" dirty="0">
                <a:ea typeface="ＭＳ Ｐゴシック" pitchFamily="34" charset="-128"/>
                <a:cs typeface="ＭＳ Ｐゴシック" pitchFamily="34" charset="-128"/>
              </a:rPr>
              <a:t>Contestant must show</a:t>
            </a:r>
            <a:r>
              <a:rPr lang="en-US" sz="1800" dirty="0">
                <a:ea typeface="ＭＳ Ｐゴシック" pitchFamily="34" charset="-128"/>
                <a:cs typeface="ＭＳ Ｐゴシック" pitchFamily="34" charset="-128"/>
              </a:rPr>
              <a:t> </a:t>
            </a:r>
            <a:r>
              <a:rPr lang="en-US" sz="1800" b="0" dirty="0">
                <a:ea typeface="ＭＳ Ｐゴシック" pitchFamily="34" charset="-128"/>
                <a:cs typeface="ＭＳ Ｐゴシック" pitchFamily="34" charset="-128"/>
              </a:rPr>
              <a:t>their </a:t>
            </a:r>
            <a:r>
              <a:rPr lang="en-US" sz="1800" dirty="0">
                <a:ea typeface="ＭＳ Ｐゴシック" pitchFamily="34" charset="-128"/>
                <a:cs typeface="ＭＳ Ｐゴシック" pitchFamily="34" charset="-128"/>
              </a:rPr>
              <a:t>competitor’s badge </a:t>
            </a:r>
            <a:r>
              <a:rPr lang="en-US" sz="1800" b="0" dirty="0">
                <a:ea typeface="ＭＳ Ｐゴシック" pitchFamily="34" charset="-128"/>
                <a:cs typeface="ＭＳ Ｐゴシック" pitchFamily="34" charset="-128"/>
              </a:rPr>
              <a:t>and </a:t>
            </a:r>
            <a:r>
              <a:rPr lang="en-US" sz="1800" dirty="0">
                <a:ea typeface="ＭＳ Ｐゴシック" pitchFamily="34" charset="-128"/>
                <a:cs typeface="ＭＳ Ｐゴシック" pitchFamily="34" charset="-128"/>
              </a:rPr>
              <a:t>photo ID</a:t>
            </a:r>
          </a:p>
          <a:p>
            <a:pPr lvl="1">
              <a:spcAft>
                <a:spcPts val="0"/>
              </a:spcAft>
            </a:pPr>
            <a:r>
              <a:rPr lang="en-US" sz="1600" dirty="0"/>
              <a:t>May be required to show proof of </a:t>
            </a:r>
            <a:r>
              <a:rPr lang="en-US" sz="1600" b="1" dirty="0"/>
              <a:t>citizenship </a:t>
            </a:r>
            <a:r>
              <a:rPr lang="en-US" sz="1600" dirty="0"/>
              <a:t>or </a:t>
            </a:r>
            <a:r>
              <a:rPr lang="en-US" sz="1600" b="1" dirty="0"/>
              <a:t>residency</a:t>
            </a:r>
          </a:p>
          <a:p>
            <a:pPr>
              <a:spcAft>
                <a:spcPts val="0"/>
              </a:spcAft>
            </a:pPr>
            <a:r>
              <a:rPr lang="en-US" sz="1800" b="1" i="1" dirty="0"/>
              <a:t>Under NO circumstances may an athlete weigh-in nude!</a:t>
            </a:r>
          </a:p>
          <a:p>
            <a:pPr lvl="1">
              <a:spcBef>
                <a:spcPts val="0"/>
              </a:spcBef>
              <a:spcAft>
                <a:spcPts val="0"/>
              </a:spcAft>
            </a:pPr>
            <a:r>
              <a:rPr lang="en-US" sz="1600" dirty="0"/>
              <a:t>Weigh-in may be done in underpants for males, underpants and bra for females </a:t>
            </a:r>
            <a:br>
              <a:rPr lang="en-US" sz="1600" dirty="0"/>
            </a:br>
            <a:r>
              <a:rPr lang="en-US" sz="1600" dirty="0"/>
              <a:t>(17 and under must be clothed per SafeSport guidelines)</a:t>
            </a:r>
          </a:p>
          <a:p>
            <a:pPr lvl="1">
              <a:spcBef>
                <a:spcPts val="0"/>
              </a:spcBef>
            </a:pPr>
            <a:r>
              <a:rPr lang="en-US" sz="1600" dirty="0"/>
              <a:t>Separate weigh-in locations for male and female</a:t>
            </a:r>
          </a:p>
          <a:p>
            <a:pPr lvl="1">
              <a:spcBef>
                <a:spcPts val="0"/>
              </a:spcBef>
            </a:pPr>
            <a:r>
              <a:rPr lang="en-US" sz="1600" dirty="0"/>
              <a:t>Any taping must be removed during weigh-in</a:t>
            </a:r>
          </a:p>
          <a:p>
            <a:pPr lvl="1"/>
            <a:r>
              <a:rPr lang="en-US" sz="1600" dirty="0"/>
              <a:t>0.2 kilograms (200 grams) uniform allowance for athletes 17 and under</a:t>
            </a:r>
          </a:p>
          <a:p>
            <a:pPr lvl="1"/>
            <a:r>
              <a:rPr lang="en-US" sz="1600" dirty="0"/>
              <a:t>0.1 kilograms (100 grams) allowance for athletes 18 and over</a:t>
            </a:r>
          </a:p>
          <a:p>
            <a:r>
              <a:rPr lang="en-US" sz="1800" b="0" dirty="0"/>
              <a:t>No cast, brace, crutches, etc. that would not pass inspection</a:t>
            </a:r>
          </a:p>
        </p:txBody>
      </p:sp>
      <p:sp>
        <p:nvSpPr>
          <p:cNvPr id="38916" name="Date Placeholder 3"/>
          <p:cNvSpPr>
            <a:spLocks noGrp="1"/>
          </p:cNvSpPr>
          <p:nvPr>
            <p:ph type="dt" sz="quarter" idx="10"/>
          </p:nvPr>
        </p:nvSpPr>
        <p:spPr>
          <a:noFill/>
        </p:spPr>
        <p:txBody>
          <a:bodyPr/>
          <a:lstStyle/>
          <a:p>
            <a:fld id="{37E4BEB3-2CE0-BF4A-99FB-8882D22FE433}" type="datetime1">
              <a:rPr lang="en-US"/>
              <a:pPr/>
              <a:t>1/27/2020</a:t>
            </a:fld>
            <a:endParaRPr lang="en-US" dirty="0"/>
          </a:p>
        </p:txBody>
      </p:sp>
      <p:sp>
        <p:nvSpPr>
          <p:cNvPr id="38917" name="Slide Number Placeholder 4"/>
          <p:cNvSpPr>
            <a:spLocks noGrp="1"/>
          </p:cNvSpPr>
          <p:nvPr>
            <p:ph type="sldNum" sz="quarter" idx="11"/>
          </p:nvPr>
        </p:nvSpPr>
        <p:spPr>
          <a:noFill/>
        </p:spPr>
        <p:txBody>
          <a:bodyPr/>
          <a:lstStyle/>
          <a:p>
            <a:fld id="{013FF82F-F592-A84E-AF47-D2CE3603206D}" type="slidenum">
              <a:rPr lang="en-US"/>
              <a:pPr/>
              <a:t>25</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371600" y="1295400"/>
            <a:ext cx="7543800" cy="914400"/>
          </a:xfrm>
        </p:spPr>
        <p:txBody>
          <a:bodyPr/>
          <a:lstStyle/>
          <a:p>
            <a:r>
              <a:rPr lang="en-US" sz="2000" dirty="0">
                <a:solidFill>
                  <a:srgbClr val="000000"/>
                </a:solidFill>
                <a:ea typeface="ＭＳ Ｐゴシック" pitchFamily="34" charset="-128"/>
                <a:cs typeface="ＭＳ Ｐゴシック" pitchFamily="34" charset="-128"/>
              </a:rPr>
              <a:t>Section 3: </a:t>
            </a:r>
            <a:br>
              <a:rPr lang="en-US" dirty="0">
                <a:solidFill>
                  <a:srgbClr val="000000"/>
                </a:solidFill>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Corner Judge Duties &amp; Responsibilities</a:t>
            </a:r>
            <a:r>
              <a:rPr lang="en-US" dirty="0">
                <a:ea typeface="ＭＳ Ｐゴシック" pitchFamily="34" charset="-128"/>
                <a:cs typeface="ＭＳ Ｐゴシック" pitchFamily="34" charset="-128"/>
              </a:rPr>
              <a:t> </a:t>
            </a:r>
          </a:p>
        </p:txBody>
      </p:sp>
      <p:sp>
        <p:nvSpPr>
          <p:cNvPr id="40963" name="Date Placeholder 3"/>
          <p:cNvSpPr>
            <a:spLocks noGrp="1"/>
          </p:cNvSpPr>
          <p:nvPr>
            <p:ph type="dt" sz="half" idx="10"/>
          </p:nvPr>
        </p:nvSpPr>
        <p:spPr>
          <a:noFill/>
        </p:spPr>
        <p:txBody>
          <a:bodyPr/>
          <a:lstStyle/>
          <a:p>
            <a:fld id="{383B8CFD-5384-534F-9F5B-7FF13C4CDC84}" type="datetime1">
              <a:rPr lang="en-US"/>
              <a:pPr/>
              <a:t>1/27/2020</a:t>
            </a:fld>
            <a:endParaRPr lang="en-US" dirty="0"/>
          </a:p>
        </p:txBody>
      </p:sp>
      <p:sp>
        <p:nvSpPr>
          <p:cNvPr id="40964" name="Slide Number Placeholder 4"/>
          <p:cNvSpPr>
            <a:spLocks noGrp="1"/>
          </p:cNvSpPr>
          <p:nvPr>
            <p:ph type="sldNum" sz="quarter" idx="11"/>
          </p:nvPr>
        </p:nvSpPr>
        <p:spPr>
          <a:noFill/>
        </p:spPr>
        <p:txBody>
          <a:bodyPr/>
          <a:lstStyle/>
          <a:p>
            <a:fld id="{8728A3DD-5D28-CC4A-855F-AB93215578F6}" type="slidenum">
              <a:rPr lang="en-US"/>
              <a:pPr/>
              <a:t>26</a:t>
            </a:fld>
            <a:endParaRPr lang="en-US" dirty="0"/>
          </a:p>
        </p:txBody>
      </p:sp>
      <p:pic>
        <p:nvPicPr>
          <p:cNvPr id="3" name="Picture 2">
            <a:extLst>
              <a:ext uri="{FF2B5EF4-FFF2-40B4-BE49-F238E27FC236}">
                <a16:creationId xmlns:a16="http://schemas.microsoft.com/office/drawing/2014/main" id="{FE7B3C20-F3E7-4D2B-AD1E-6C70D9B7BFA3}"/>
              </a:ext>
            </a:extLst>
          </p:cNvPr>
          <p:cNvPicPr>
            <a:picLocks noChangeAspect="1"/>
          </p:cNvPicPr>
          <p:nvPr/>
        </p:nvPicPr>
        <p:blipFill rotWithShape="1">
          <a:blip r:embed="rId2"/>
          <a:srcRect t="9916" r="6666"/>
          <a:stretch/>
        </p:blipFill>
        <p:spPr>
          <a:xfrm>
            <a:off x="1499275" y="2209800"/>
            <a:ext cx="6145449" cy="39460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ea typeface="ＭＳ Ｐゴシック" pitchFamily="34" charset="-128"/>
                <a:cs typeface="ＭＳ Ｐゴシック" pitchFamily="34" charset="-128"/>
              </a:rPr>
              <a:t>Corner Judge Duties</a:t>
            </a:r>
          </a:p>
        </p:txBody>
      </p:sp>
      <p:sp>
        <p:nvSpPr>
          <p:cNvPr id="30723" name="Content Placeholder 2"/>
          <p:cNvSpPr>
            <a:spLocks noGrp="1"/>
          </p:cNvSpPr>
          <p:nvPr>
            <p:ph idx="1"/>
          </p:nvPr>
        </p:nvSpPr>
        <p:spPr>
          <a:xfrm>
            <a:off x="533400" y="1828800"/>
            <a:ext cx="6553200" cy="1371600"/>
          </a:xfrm>
          <a:ln w="12700">
            <a:solidFill>
              <a:srgbClr val="3C4B98"/>
            </a:solidFill>
          </a:ln>
        </p:spPr>
        <p:txBody>
          <a:bodyPr/>
          <a:lstStyle/>
          <a:p>
            <a:pPr>
              <a:spcAft>
                <a:spcPts val="1200"/>
              </a:spcAft>
              <a:defRPr/>
            </a:pPr>
            <a:r>
              <a:rPr lang="en-US" sz="2000" b="0" dirty="0"/>
              <a:t>The judges shall score the points immediately. </a:t>
            </a:r>
          </a:p>
          <a:p>
            <a:pPr>
              <a:spcAft>
                <a:spcPts val="1200"/>
              </a:spcAft>
              <a:defRPr/>
            </a:pPr>
            <a:r>
              <a:rPr lang="en-US" sz="2000" b="0" dirty="0"/>
              <a:t>The judges shall state their opinions forthrightly when </a:t>
            </a:r>
            <a:r>
              <a:rPr lang="en-US" sz="2000" b="0" dirty="0">
                <a:ln w="12700" cmpd="sng">
                  <a:solidFill>
                    <a:schemeClr val="tx1">
                      <a:alpha val="0"/>
                    </a:schemeClr>
                  </a:solidFill>
                </a:ln>
              </a:rPr>
              <a:t>requested</a:t>
            </a:r>
            <a:r>
              <a:rPr lang="en-US" sz="2000" b="0" dirty="0"/>
              <a:t> by the referee. </a:t>
            </a:r>
          </a:p>
          <a:p>
            <a:pPr>
              <a:defRPr/>
            </a:pPr>
            <a:endParaRPr lang="en-US" dirty="0"/>
          </a:p>
        </p:txBody>
      </p:sp>
      <p:sp>
        <p:nvSpPr>
          <p:cNvPr id="41988" name="Date Placeholder 3"/>
          <p:cNvSpPr>
            <a:spLocks noGrp="1"/>
          </p:cNvSpPr>
          <p:nvPr>
            <p:ph type="dt" sz="quarter" idx="10"/>
          </p:nvPr>
        </p:nvSpPr>
        <p:spPr>
          <a:noFill/>
        </p:spPr>
        <p:txBody>
          <a:bodyPr/>
          <a:lstStyle/>
          <a:p>
            <a:fld id="{3A00CBA4-ACE7-8A49-A79D-C15CF7FDD8E7}" type="datetime1">
              <a:rPr lang="en-US"/>
              <a:pPr/>
              <a:t>1/27/2020</a:t>
            </a:fld>
            <a:endParaRPr lang="en-US" dirty="0"/>
          </a:p>
        </p:txBody>
      </p:sp>
      <p:sp>
        <p:nvSpPr>
          <p:cNvPr id="41989" name="Slide Number Placeholder 4"/>
          <p:cNvSpPr>
            <a:spLocks noGrp="1"/>
          </p:cNvSpPr>
          <p:nvPr>
            <p:ph type="sldNum" sz="quarter" idx="11"/>
          </p:nvPr>
        </p:nvSpPr>
        <p:spPr>
          <a:noFill/>
        </p:spPr>
        <p:txBody>
          <a:bodyPr/>
          <a:lstStyle/>
          <a:p>
            <a:fld id="{D6A30620-4637-114B-A343-9C618FD7D6C1}" type="slidenum">
              <a:rPr lang="en-US"/>
              <a:pPr/>
              <a:t>27</a:t>
            </a:fld>
            <a:endParaRPr lang="en-US" dirty="0"/>
          </a:p>
        </p:txBody>
      </p:sp>
      <p:sp>
        <p:nvSpPr>
          <p:cNvPr id="7" name="Content Placeholder 2"/>
          <p:cNvSpPr txBox="1">
            <a:spLocks/>
          </p:cNvSpPr>
          <p:nvPr/>
        </p:nvSpPr>
        <p:spPr bwMode="auto">
          <a:xfrm>
            <a:off x="533400" y="3505200"/>
            <a:ext cx="8153400" cy="2514600"/>
          </a:xfrm>
          <a:prstGeom prst="rect">
            <a:avLst/>
          </a:prstGeom>
          <a:noFill/>
          <a:ln w="12700" cmpd="sng">
            <a:noFill/>
            <a:miter lim="800000"/>
            <a:headEnd/>
            <a:tailEnd/>
          </a:ln>
        </p:spPr>
        <p:txBody>
          <a:bodyPr>
            <a:prstTxWarp prst="textNoShape">
              <a:avLst/>
            </a:prstTxWarp>
          </a:bodyPr>
          <a:lstStyle/>
          <a:p>
            <a:pPr marL="342900" indent="-342900">
              <a:spcBef>
                <a:spcPct val="20000"/>
              </a:spcBef>
              <a:spcAft>
                <a:spcPts val="600"/>
              </a:spcAft>
              <a:buClr>
                <a:srgbClr val="BF3034"/>
              </a:buClr>
              <a:buFont typeface="Wingdings" charset="2"/>
              <a:buChar char="§"/>
              <a:defRPr/>
            </a:pPr>
            <a:r>
              <a:rPr lang="en-US" sz="2000" kern="0" dirty="0">
                <a:latin typeface="+mn-lt"/>
                <a:ea typeface="ＭＳ Ｐゴシック" pitchFamily="-112" charset="-128"/>
                <a:cs typeface="ＭＳ Ｐゴシック" pitchFamily="-112" charset="-128"/>
              </a:rPr>
              <a:t>Corner judges and the referee are a </a:t>
            </a:r>
            <a:r>
              <a:rPr lang="en-US" sz="2000" b="1" kern="0" dirty="0">
                <a:latin typeface="+mn-lt"/>
                <a:ea typeface="ＭＳ Ｐゴシック" pitchFamily="-112" charset="-128"/>
                <a:cs typeface="ＭＳ Ｐゴシック" pitchFamily="-112" charset="-128"/>
              </a:rPr>
              <a:t>team</a:t>
            </a:r>
            <a:r>
              <a:rPr lang="en-US" sz="2000" kern="0" dirty="0">
                <a:latin typeface="+mn-lt"/>
                <a:ea typeface="ＭＳ Ｐゴシック" pitchFamily="-112" charset="-128"/>
                <a:cs typeface="ＭＳ Ｐゴシック" pitchFamily="-112" charset="-128"/>
              </a:rPr>
              <a:t>, and work together to “get it right”</a:t>
            </a:r>
          </a:p>
          <a:p>
            <a:pPr marL="342900" indent="-342900">
              <a:spcBef>
                <a:spcPct val="20000"/>
              </a:spcBef>
              <a:spcAft>
                <a:spcPts val="1200"/>
              </a:spcAft>
              <a:buClr>
                <a:srgbClr val="BF3034"/>
              </a:buClr>
              <a:buFont typeface="Wingdings" charset="2"/>
              <a:buChar char="§"/>
              <a:defRPr/>
            </a:pPr>
            <a:r>
              <a:rPr lang="en-US" sz="2000" kern="0" dirty="0">
                <a:latin typeface="+mn-lt"/>
                <a:ea typeface="ＭＳ Ｐゴシック" pitchFamily="-112" charset="-128"/>
                <a:cs typeface="ＭＳ Ｐゴシック" pitchFamily="-112" charset="-128"/>
              </a:rPr>
              <a:t>Corner judges should make it a habit to be aware of </a:t>
            </a:r>
            <a:r>
              <a:rPr lang="en-US" sz="2000" b="1" kern="0" dirty="0">
                <a:latin typeface="+mn-lt"/>
                <a:ea typeface="ＭＳ Ｐゴシック" pitchFamily="-112" charset="-128"/>
                <a:cs typeface="ＭＳ Ｐゴシック" pitchFamily="-112" charset="-128"/>
              </a:rPr>
              <a:t>points scored</a:t>
            </a:r>
            <a:r>
              <a:rPr lang="en-US" sz="2000" kern="0" dirty="0">
                <a:latin typeface="+mn-lt"/>
                <a:ea typeface="ＭＳ Ｐゴシック" pitchFamily="-112" charset="-128"/>
                <a:cs typeface="ＭＳ Ｐゴシック" pitchFamily="-112" charset="-128"/>
              </a:rPr>
              <a:t> and the </a:t>
            </a:r>
            <a:r>
              <a:rPr lang="en-US" sz="2000" b="1" kern="0" dirty="0">
                <a:latin typeface="+mn-lt"/>
                <a:ea typeface="ＭＳ Ｐゴシック" pitchFamily="-112" charset="-128"/>
                <a:cs typeface="ＭＳ Ｐゴシック" pitchFamily="-112" charset="-128"/>
              </a:rPr>
              <a:t>accuracy of the scoreboard</a:t>
            </a:r>
            <a:endParaRPr lang="en-US" sz="2000" kern="0" dirty="0">
              <a:latin typeface="+mn-lt"/>
              <a:ea typeface="ＭＳ Ｐゴシック" pitchFamily="-112" charset="-128"/>
              <a:cs typeface="ＭＳ Ｐゴシック" pitchFamily="-112" charset="-128"/>
            </a:endParaRPr>
          </a:p>
          <a:p>
            <a:pPr marL="342900" indent="-342900">
              <a:spcBef>
                <a:spcPct val="20000"/>
              </a:spcBef>
              <a:buClr>
                <a:srgbClr val="BF3034"/>
              </a:buClr>
              <a:defRPr/>
            </a:pPr>
            <a:endParaRPr lang="en-US" b="1" kern="0" dirty="0">
              <a:latin typeface="+mn-lt"/>
              <a:ea typeface="ＭＳ Ｐゴシック" pitchFamily="-112" charset="-128"/>
              <a:cs typeface="ＭＳ Ｐゴシック" pitchFamily="-112"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ea typeface="ＭＳ Ｐゴシック" pitchFamily="34" charset="-128"/>
                <a:cs typeface="ＭＳ Ｐゴシック" pitchFamily="34" charset="-128"/>
              </a:rPr>
              <a:t>Corner Judge Basics </a:t>
            </a:r>
          </a:p>
        </p:txBody>
      </p:sp>
      <p:sp>
        <p:nvSpPr>
          <p:cNvPr id="44035" name="Content Placeholder 2"/>
          <p:cNvSpPr>
            <a:spLocks noGrp="1"/>
          </p:cNvSpPr>
          <p:nvPr>
            <p:ph idx="1"/>
          </p:nvPr>
        </p:nvSpPr>
        <p:spPr/>
        <p:txBody>
          <a:bodyPr/>
          <a:lstStyle/>
          <a:p>
            <a:r>
              <a:rPr lang="en-US" sz="2200" b="0" dirty="0">
                <a:ea typeface="ＭＳ Ｐゴシック" pitchFamily="34" charset="-128"/>
                <a:cs typeface="ＭＳ Ｐゴシック" pitchFamily="34" charset="-128"/>
              </a:rPr>
              <a:t>Judges score or award technical points by pressing buttons on an electronic scoring device</a:t>
            </a:r>
          </a:p>
          <a:p>
            <a:pPr lvl="1">
              <a:spcAft>
                <a:spcPts val="600"/>
              </a:spcAft>
            </a:pPr>
            <a:r>
              <a:rPr lang="en-US" sz="2000" dirty="0"/>
              <a:t>Device may be in the form of individual hand grips, or a </a:t>
            </a:r>
            <a:br>
              <a:rPr lang="en-US" sz="2000" dirty="0"/>
            </a:br>
            <a:r>
              <a:rPr lang="en-US" sz="2000" dirty="0"/>
              <a:t>single box</a:t>
            </a:r>
          </a:p>
          <a:p>
            <a:r>
              <a:rPr lang="en-US" sz="2200" b="0" dirty="0">
                <a:ea typeface="ＭＳ Ｐゴシック" pitchFamily="34" charset="-128"/>
                <a:cs typeface="ＭＳ Ｐゴシック" pitchFamily="34" charset="-128"/>
              </a:rPr>
              <a:t>A judge must clearly understand:</a:t>
            </a:r>
          </a:p>
          <a:p>
            <a:pPr lvl="1"/>
            <a:r>
              <a:rPr lang="en-US" sz="2000" dirty="0"/>
              <a:t>Criteria for a valid point (i.e., </a:t>
            </a:r>
            <a:r>
              <a:rPr lang="en-US" sz="2000" b="1" dirty="0"/>
              <a:t>permitted techniques</a:t>
            </a:r>
            <a:r>
              <a:rPr lang="en-US" sz="2000" dirty="0"/>
              <a:t>, and </a:t>
            </a:r>
            <a:r>
              <a:rPr lang="en-US" sz="2000" b="1" dirty="0"/>
              <a:t>legal scoring areas</a:t>
            </a:r>
            <a:r>
              <a:rPr lang="en-US" sz="2000" dirty="0"/>
              <a:t>) </a:t>
            </a:r>
          </a:p>
          <a:p>
            <a:pPr lvl="1">
              <a:spcAft>
                <a:spcPts val="600"/>
              </a:spcAft>
            </a:pPr>
            <a:r>
              <a:rPr lang="en-US" sz="2000" b="1" dirty="0"/>
              <a:t>When </a:t>
            </a:r>
            <a:r>
              <a:rPr lang="en-US" sz="2000" dirty="0"/>
              <a:t>to award points, and </a:t>
            </a:r>
            <a:r>
              <a:rPr lang="en-US" sz="2000" b="1" dirty="0"/>
              <a:t>when not</a:t>
            </a:r>
            <a:r>
              <a:rPr lang="en-US" sz="2000" dirty="0"/>
              <a:t> to award  points</a:t>
            </a:r>
          </a:p>
          <a:p>
            <a:r>
              <a:rPr lang="en-US" sz="2200" b="0" dirty="0">
                <a:ea typeface="ＭＳ Ｐゴシック" pitchFamily="34" charset="-128"/>
                <a:cs typeface="ＭＳ Ｐゴシック" pitchFamily="34" charset="-128"/>
              </a:rPr>
              <a:t>Electronic scoring isn’t difficult—but it does take practice!</a:t>
            </a:r>
          </a:p>
          <a:p>
            <a:endParaRPr lang="en-US" dirty="0">
              <a:ea typeface="ＭＳ Ｐゴシック" pitchFamily="34" charset="-128"/>
              <a:cs typeface="ＭＳ Ｐゴシック" pitchFamily="34" charset="-128"/>
            </a:endParaRPr>
          </a:p>
        </p:txBody>
      </p:sp>
      <p:sp>
        <p:nvSpPr>
          <p:cNvPr id="44036" name="Date Placeholder 3"/>
          <p:cNvSpPr>
            <a:spLocks noGrp="1"/>
          </p:cNvSpPr>
          <p:nvPr>
            <p:ph type="dt" sz="quarter" idx="10"/>
          </p:nvPr>
        </p:nvSpPr>
        <p:spPr>
          <a:noFill/>
        </p:spPr>
        <p:txBody>
          <a:bodyPr/>
          <a:lstStyle/>
          <a:p>
            <a:fld id="{4B897D0B-B29C-8C4C-8795-4DD3BEDA220E}" type="datetime1">
              <a:rPr lang="en-US"/>
              <a:pPr/>
              <a:t>1/27/2020</a:t>
            </a:fld>
            <a:endParaRPr lang="en-US" dirty="0"/>
          </a:p>
        </p:txBody>
      </p:sp>
      <p:sp>
        <p:nvSpPr>
          <p:cNvPr id="44037" name="Slide Number Placeholder 4"/>
          <p:cNvSpPr>
            <a:spLocks noGrp="1"/>
          </p:cNvSpPr>
          <p:nvPr>
            <p:ph type="sldNum" sz="quarter" idx="11"/>
          </p:nvPr>
        </p:nvSpPr>
        <p:spPr>
          <a:noFill/>
        </p:spPr>
        <p:txBody>
          <a:bodyPr/>
          <a:lstStyle/>
          <a:p>
            <a:fld id="{DB9DF8D3-0C9C-CF46-9D9A-5E7E5E1527CC}" type="slidenum">
              <a:rPr lang="en-US"/>
              <a:pPr/>
              <a:t>28</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ea typeface="ＭＳ Ｐゴシック" pitchFamily="34" charset="-128"/>
                <a:cs typeface="ＭＳ Ｐゴシック" pitchFamily="34" charset="-128"/>
              </a:rPr>
              <a:t>Today’s Agenda</a:t>
            </a:r>
          </a:p>
        </p:txBody>
      </p:sp>
      <p:sp>
        <p:nvSpPr>
          <p:cNvPr id="8195" name="Content Placeholder 2"/>
          <p:cNvSpPr>
            <a:spLocks noGrp="1"/>
          </p:cNvSpPr>
          <p:nvPr>
            <p:ph idx="1"/>
          </p:nvPr>
        </p:nvSpPr>
        <p:spPr>
          <a:xfrm>
            <a:off x="533400" y="1828800"/>
            <a:ext cx="6629400" cy="4495800"/>
          </a:xfrm>
        </p:spPr>
        <p:txBody>
          <a:bodyPr/>
          <a:lstStyle/>
          <a:p>
            <a:r>
              <a:rPr lang="en-US" dirty="0">
                <a:ea typeface="ＭＳ Ｐゴシック" pitchFamily="34" charset="-128"/>
                <a:cs typeface="ＭＳ Ｐゴシック" pitchFamily="34" charset="-128"/>
              </a:rPr>
              <a:t>Competition Rules</a:t>
            </a:r>
          </a:p>
          <a:p>
            <a:pPr lvl="1">
              <a:spcAft>
                <a:spcPts val="0"/>
              </a:spcAft>
            </a:pPr>
            <a:r>
              <a:rPr lang="en-US" dirty="0"/>
              <a:t>USATKD Referee Development Program</a:t>
            </a:r>
          </a:p>
          <a:p>
            <a:pPr lvl="1">
              <a:spcAft>
                <a:spcPts val="0"/>
              </a:spcAft>
            </a:pPr>
            <a:r>
              <a:rPr lang="en-US" dirty="0"/>
              <a:t>Fundamentals of Refereeing</a:t>
            </a:r>
          </a:p>
          <a:p>
            <a:pPr lvl="1">
              <a:spcAft>
                <a:spcPts val="0"/>
              </a:spcAft>
            </a:pPr>
            <a:r>
              <a:rPr lang="en-US" dirty="0"/>
              <a:t>Competition Basics </a:t>
            </a:r>
          </a:p>
          <a:p>
            <a:pPr lvl="1">
              <a:spcAft>
                <a:spcPts val="0"/>
              </a:spcAft>
            </a:pPr>
            <a:r>
              <a:rPr lang="en-US" dirty="0"/>
              <a:t>Corner Judge Duties and Responsibilities</a:t>
            </a:r>
          </a:p>
          <a:p>
            <a:pPr lvl="1">
              <a:spcAft>
                <a:spcPts val="0"/>
              </a:spcAft>
            </a:pPr>
            <a:r>
              <a:rPr lang="en-US" dirty="0"/>
              <a:t>Prohibited Acts &amp; Penalties</a:t>
            </a:r>
          </a:p>
          <a:p>
            <a:pPr lvl="1">
              <a:spcAft>
                <a:spcPts val="0"/>
              </a:spcAft>
            </a:pPr>
            <a:r>
              <a:rPr lang="en-US" dirty="0"/>
              <a:t>Referee Duties and Responsibilities</a:t>
            </a:r>
          </a:p>
          <a:p>
            <a:pPr lvl="1">
              <a:spcAft>
                <a:spcPts val="0"/>
              </a:spcAft>
            </a:pPr>
            <a:r>
              <a:rPr lang="en-US" dirty="0"/>
              <a:t>Junior Safety Rules</a:t>
            </a:r>
          </a:p>
          <a:p>
            <a:pPr lvl="1">
              <a:spcAft>
                <a:spcPts val="0"/>
              </a:spcAft>
            </a:pPr>
            <a:r>
              <a:rPr lang="en-US" dirty="0"/>
              <a:t>Technical Assistant (TA) and Ring Captain (RC) Duties and Responsibilities</a:t>
            </a:r>
          </a:p>
          <a:p>
            <a:pPr lvl="1">
              <a:spcAft>
                <a:spcPts val="0"/>
              </a:spcAft>
            </a:pPr>
            <a:r>
              <a:rPr lang="en-US" dirty="0"/>
              <a:t>Video Replay Procedure </a:t>
            </a:r>
          </a:p>
          <a:p>
            <a:pPr>
              <a:buFont typeface="Wingdings" charset="2"/>
              <a:buNone/>
            </a:pPr>
            <a:endParaRPr lang="en-US" dirty="0">
              <a:ea typeface="ＭＳ Ｐゴシック" pitchFamily="34" charset="-128"/>
              <a:cs typeface="ＭＳ Ｐゴシック" pitchFamily="34" charset="-128"/>
            </a:endParaRPr>
          </a:p>
        </p:txBody>
      </p:sp>
      <p:sp>
        <p:nvSpPr>
          <p:cNvPr id="8196" name="Date Placeholder 3"/>
          <p:cNvSpPr>
            <a:spLocks noGrp="1"/>
          </p:cNvSpPr>
          <p:nvPr>
            <p:ph type="dt" sz="quarter" idx="10"/>
          </p:nvPr>
        </p:nvSpPr>
        <p:spPr>
          <a:xfrm>
            <a:off x="7696200" y="6400800"/>
            <a:ext cx="990600" cy="457200"/>
          </a:xfrm>
          <a:noFill/>
        </p:spPr>
        <p:txBody>
          <a:bodyPr/>
          <a:lstStyle/>
          <a:p>
            <a:fld id="{682C90CA-5867-4A4A-B72E-40E3CC48C9A8}" type="datetime1">
              <a:rPr lang="en-US"/>
              <a:pPr/>
              <a:t>1/27/2020</a:t>
            </a:fld>
            <a:endParaRPr lang="en-US" dirty="0"/>
          </a:p>
        </p:txBody>
      </p:sp>
      <p:sp>
        <p:nvSpPr>
          <p:cNvPr id="8197" name="Slide Number Placeholder 4"/>
          <p:cNvSpPr>
            <a:spLocks noGrp="1"/>
          </p:cNvSpPr>
          <p:nvPr>
            <p:ph type="sldNum" sz="quarter" idx="11"/>
          </p:nvPr>
        </p:nvSpPr>
        <p:spPr>
          <a:noFill/>
        </p:spPr>
        <p:txBody>
          <a:bodyPr/>
          <a:lstStyle/>
          <a:p>
            <a:fld id="{2C41F23A-3DC5-FC49-B264-5F43C11B0EBA}" type="slidenum">
              <a:rPr lang="en-US"/>
              <a:pPr/>
              <a:t>2</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ea typeface="ＭＳ Ｐゴシック" pitchFamily="34" charset="-128"/>
                <a:cs typeface="ＭＳ Ｐゴシック" pitchFamily="34" charset="-128"/>
              </a:rPr>
              <a:t>Look Sharp In the Corner</a:t>
            </a:r>
          </a:p>
        </p:txBody>
      </p:sp>
      <p:sp>
        <p:nvSpPr>
          <p:cNvPr id="45059" name="Content Placeholder 2"/>
          <p:cNvSpPr>
            <a:spLocks noGrp="1"/>
          </p:cNvSpPr>
          <p:nvPr>
            <p:ph idx="1"/>
          </p:nvPr>
        </p:nvSpPr>
        <p:spPr>
          <a:xfrm>
            <a:off x="457200" y="1752600"/>
            <a:ext cx="8153400" cy="3200400"/>
          </a:xfrm>
        </p:spPr>
        <p:txBody>
          <a:bodyPr/>
          <a:lstStyle/>
          <a:p>
            <a:pPr>
              <a:spcAft>
                <a:spcPts val="600"/>
              </a:spcAft>
            </a:pPr>
            <a:r>
              <a:rPr lang="en-US" sz="2200" b="0" dirty="0">
                <a:ea typeface="ＭＳ Ｐゴシック" pitchFamily="34" charset="-128"/>
                <a:cs typeface="ＭＳ Ｐゴシック" pitchFamily="34" charset="-128"/>
              </a:rPr>
              <a:t>Sit properly — comfortable, good posture, feet on floor, no legs crossed</a:t>
            </a:r>
          </a:p>
          <a:p>
            <a:pPr>
              <a:spcAft>
                <a:spcPts val="600"/>
              </a:spcAft>
            </a:pPr>
            <a:r>
              <a:rPr lang="en-US" sz="2200" b="0" dirty="0">
                <a:ea typeface="ＭＳ Ｐゴシック" pitchFamily="34" charset="-128"/>
                <a:cs typeface="ＭＳ Ｐゴシック" pitchFamily="34" charset="-128"/>
              </a:rPr>
              <a:t>Focus only on your match, get “in the zone”</a:t>
            </a:r>
          </a:p>
          <a:p>
            <a:pPr>
              <a:spcAft>
                <a:spcPts val="0"/>
              </a:spcAft>
            </a:pPr>
            <a:r>
              <a:rPr lang="en-US" sz="2200" b="0" dirty="0">
                <a:ea typeface="ＭＳ Ｐゴシック" pitchFamily="34" charset="-128"/>
                <a:cs typeface="ＭＳ Ｐゴシック" pitchFamily="34" charset="-128"/>
              </a:rPr>
              <a:t>Standing is preferred during the rounds</a:t>
            </a:r>
          </a:p>
          <a:p>
            <a:pPr lvl="1">
              <a:spcAft>
                <a:spcPts val="600"/>
              </a:spcAft>
            </a:pPr>
            <a:r>
              <a:rPr lang="en-US" dirty="0">
                <a:ea typeface="ＭＳ Ｐゴシック" pitchFamily="34" charset="-128"/>
                <a:cs typeface="ＭＳ Ｐゴシック" pitchFamily="34" charset="-128"/>
              </a:rPr>
              <a:t>Sit during the rest periods</a:t>
            </a:r>
          </a:p>
          <a:p>
            <a:pPr>
              <a:spcAft>
                <a:spcPts val="600"/>
              </a:spcAft>
            </a:pPr>
            <a:r>
              <a:rPr lang="en-US" b="0" dirty="0">
                <a:ea typeface="ＭＳ Ｐゴシック" pitchFamily="34" charset="-128"/>
                <a:cs typeface="ＭＳ Ｐゴシック" pitchFamily="34" charset="-128"/>
              </a:rPr>
              <a:t>Move around your corner to maintain a view of the action</a:t>
            </a:r>
          </a:p>
          <a:p>
            <a:pPr>
              <a:spcAft>
                <a:spcPts val="600"/>
              </a:spcAft>
            </a:pPr>
            <a:endParaRPr lang="en-US" dirty="0">
              <a:ea typeface="ＭＳ Ｐゴシック" pitchFamily="34" charset="-128"/>
              <a:cs typeface="ＭＳ Ｐゴシック" pitchFamily="34" charset="-128"/>
            </a:endParaRPr>
          </a:p>
        </p:txBody>
      </p:sp>
      <p:sp>
        <p:nvSpPr>
          <p:cNvPr id="45060" name="Date Placeholder 3"/>
          <p:cNvSpPr>
            <a:spLocks noGrp="1"/>
          </p:cNvSpPr>
          <p:nvPr>
            <p:ph type="dt" sz="quarter" idx="10"/>
          </p:nvPr>
        </p:nvSpPr>
        <p:spPr>
          <a:noFill/>
        </p:spPr>
        <p:txBody>
          <a:bodyPr/>
          <a:lstStyle/>
          <a:p>
            <a:fld id="{9C970004-581B-5943-96D2-5364057C04B8}" type="datetime1">
              <a:rPr lang="en-US"/>
              <a:pPr/>
              <a:t>1/27/2020</a:t>
            </a:fld>
            <a:endParaRPr lang="en-US" dirty="0"/>
          </a:p>
        </p:txBody>
      </p:sp>
      <p:sp>
        <p:nvSpPr>
          <p:cNvPr id="45061" name="Slide Number Placeholder 4"/>
          <p:cNvSpPr>
            <a:spLocks noGrp="1"/>
          </p:cNvSpPr>
          <p:nvPr>
            <p:ph type="sldNum" sz="quarter" idx="11"/>
          </p:nvPr>
        </p:nvSpPr>
        <p:spPr>
          <a:noFill/>
        </p:spPr>
        <p:txBody>
          <a:bodyPr/>
          <a:lstStyle/>
          <a:p>
            <a:fld id="{64278CFC-495A-0840-9CAE-A88C47D5F899}" type="slidenum">
              <a:rPr lang="en-US"/>
              <a:pPr/>
              <a:t>29</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ea typeface="ＭＳ Ｐゴシック" pitchFamily="34" charset="-128"/>
                <a:cs typeface="ＭＳ Ｐゴシック" pitchFamily="34" charset="-128"/>
              </a:rPr>
              <a:t>Electronic Scoring</a:t>
            </a:r>
          </a:p>
        </p:txBody>
      </p:sp>
      <p:sp>
        <p:nvSpPr>
          <p:cNvPr id="47107" name="Content Placeholder 2"/>
          <p:cNvSpPr>
            <a:spLocks noGrp="1"/>
          </p:cNvSpPr>
          <p:nvPr>
            <p:ph idx="1"/>
          </p:nvPr>
        </p:nvSpPr>
        <p:spPr>
          <a:xfrm>
            <a:off x="457200" y="1752600"/>
            <a:ext cx="8229600" cy="3886200"/>
          </a:xfrm>
        </p:spPr>
        <p:txBody>
          <a:bodyPr/>
          <a:lstStyle/>
          <a:p>
            <a:pPr marL="342900" lvl="1" indent="-339725">
              <a:spcAft>
                <a:spcPts val="600"/>
              </a:spcAft>
            </a:pPr>
            <a:r>
              <a:rPr lang="en-US" sz="2000" b="1" dirty="0"/>
              <a:t>Daedo and KPP systems</a:t>
            </a:r>
            <a:r>
              <a:rPr lang="en-US" sz="2000" dirty="0"/>
              <a:t> are used </a:t>
            </a:r>
            <a:br>
              <a:rPr lang="en-US" sz="2000" dirty="0"/>
            </a:br>
            <a:r>
              <a:rPr lang="en-US" sz="2000" dirty="0"/>
              <a:t>internationally; other systems are also used</a:t>
            </a:r>
          </a:p>
          <a:p>
            <a:pPr marL="342900" lvl="1" indent="-339725"/>
            <a:r>
              <a:rPr lang="en-US" sz="2000" dirty="0"/>
              <a:t>If you have</a:t>
            </a:r>
            <a:r>
              <a:rPr lang="en-US" sz="2000" b="1" dirty="0"/>
              <a:t> two controllers</a:t>
            </a:r>
            <a:endParaRPr lang="en-US" sz="1800" dirty="0"/>
          </a:p>
          <a:p>
            <a:pPr marL="742950" lvl="2" indent="-339725"/>
            <a:r>
              <a:rPr lang="en-US" sz="1800" b="1" dirty="0">
                <a:solidFill>
                  <a:srgbClr val="BF3034"/>
                </a:solidFill>
                <a:ea typeface="ヒラギノ角ゴ Pro W3" charset="-128"/>
                <a:cs typeface="ヒラギノ角ゴ Pro W3" charset="-128"/>
              </a:rPr>
              <a:t>Red </a:t>
            </a:r>
            <a:r>
              <a:rPr lang="en-US" sz="1800" dirty="0">
                <a:ea typeface="ヒラギノ角ゴ Pro W3" charset="-128"/>
                <a:cs typeface="ヒラギノ角ゴ Pro W3" charset="-128"/>
              </a:rPr>
              <a:t>is </a:t>
            </a:r>
            <a:r>
              <a:rPr lang="en-US" sz="1800" b="1" dirty="0">
                <a:solidFill>
                  <a:srgbClr val="C0504D"/>
                </a:solidFill>
                <a:ea typeface="ヒラギノ角ゴ Pro W3" charset="-128"/>
                <a:cs typeface="ヒラギノ角ゴ Pro W3" charset="-128"/>
              </a:rPr>
              <a:t>ALWAYS </a:t>
            </a:r>
            <a:r>
              <a:rPr lang="en-US" sz="1800" dirty="0">
                <a:ea typeface="ヒラギノ角ゴ Pro W3" charset="-128"/>
                <a:cs typeface="ヒラギノ角ゴ Pro W3" charset="-128"/>
              </a:rPr>
              <a:t>in the </a:t>
            </a:r>
            <a:r>
              <a:rPr lang="en-US" sz="1800" b="1" dirty="0">
                <a:solidFill>
                  <a:srgbClr val="BF3034"/>
                </a:solidFill>
                <a:ea typeface="ヒラギノ角ゴ Pro W3" charset="-128"/>
                <a:cs typeface="ヒラギノ角ゴ Pro W3" charset="-128"/>
              </a:rPr>
              <a:t>left </a:t>
            </a:r>
            <a:r>
              <a:rPr lang="en-US" sz="1800" dirty="0">
                <a:ea typeface="ヒラギノ角ゴ Pro W3" charset="-128"/>
                <a:cs typeface="ヒラギノ角ゴ Pro W3" charset="-128"/>
              </a:rPr>
              <a:t>hand!</a:t>
            </a:r>
            <a:br>
              <a:rPr lang="en-US" sz="1800" dirty="0">
                <a:ea typeface="ヒラギノ角ゴ Pro W3" charset="-128"/>
                <a:cs typeface="ヒラギノ角ゴ Pro W3" charset="-128"/>
              </a:rPr>
            </a:br>
            <a:r>
              <a:rPr lang="en-US" sz="1800" b="1" dirty="0">
                <a:solidFill>
                  <a:srgbClr val="3C4B98"/>
                </a:solidFill>
                <a:ea typeface="ヒラギノ角ゴ Pro W3" charset="-128"/>
                <a:cs typeface="ヒラギノ角ゴ Pro W3" charset="-128"/>
              </a:rPr>
              <a:t>Blue </a:t>
            </a:r>
            <a:r>
              <a:rPr lang="en-US" sz="1800" dirty="0">
                <a:ea typeface="ヒラギノ角ゴ Pro W3" charset="-128"/>
                <a:cs typeface="ヒラギノ角ゴ Pro W3" charset="-128"/>
              </a:rPr>
              <a:t>is </a:t>
            </a:r>
            <a:r>
              <a:rPr lang="en-US" sz="1800" b="1" dirty="0">
                <a:solidFill>
                  <a:srgbClr val="3C4B98"/>
                </a:solidFill>
                <a:ea typeface="ヒラギノ角ゴ Pro W3" charset="-128"/>
                <a:cs typeface="ヒラギノ角ゴ Pro W3" charset="-128"/>
              </a:rPr>
              <a:t>ALWAYS </a:t>
            </a:r>
            <a:r>
              <a:rPr lang="en-US" sz="1800" dirty="0">
                <a:ea typeface="ヒラギノ角ゴ Pro W3" charset="-128"/>
                <a:cs typeface="ヒラギノ角ゴ Pro W3" charset="-128"/>
              </a:rPr>
              <a:t>in the </a:t>
            </a:r>
            <a:r>
              <a:rPr lang="en-US" sz="1800" b="1" dirty="0">
                <a:solidFill>
                  <a:srgbClr val="3C4B98"/>
                </a:solidFill>
                <a:ea typeface="ヒラギノ角ゴ Pro W3" charset="-128"/>
                <a:cs typeface="ヒラギノ角ゴ Pro W3" charset="-128"/>
              </a:rPr>
              <a:t>right </a:t>
            </a:r>
            <a:r>
              <a:rPr lang="en-US" sz="1800" dirty="0">
                <a:ea typeface="ヒラギノ角ゴ Pro W3" charset="-128"/>
                <a:cs typeface="ヒラギノ角ゴ Pro W3" charset="-128"/>
              </a:rPr>
              <a:t>hand!</a:t>
            </a:r>
          </a:p>
          <a:p>
            <a:pPr marL="742950" lvl="2" indent="-339725"/>
            <a:r>
              <a:rPr lang="en-US" sz="1800" dirty="0">
                <a:ea typeface="ヒラギノ角ゴ Pro W3" charset="-128"/>
                <a:cs typeface="ヒラギノ角ゴ Pro W3" charset="-128"/>
              </a:rPr>
              <a:t>Various systems are in use; be sure to know how the system works </a:t>
            </a:r>
            <a:r>
              <a:rPr lang="en-US" sz="1800" b="1" dirty="0">
                <a:ea typeface="ヒラギノ角ゴ Pro W3" charset="-128"/>
                <a:cs typeface="ヒラギノ角ゴ Pro W3" charset="-128"/>
              </a:rPr>
              <a:t>before </a:t>
            </a:r>
            <a:r>
              <a:rPr lang="en-US" sz="1800" dirty="0">
                <a:ea typeface="ヒラギノ角ゴ Pro W3" charset="-128"/>
                <a:cs typeface="ヒラギノ角ゴ Pro W3" charset="-128"/>
              </a:rPr>
              <a:t>you go into the ring</a:t>
            </a:r>
          </a:p>
          <a:p>
            <a:pPr marL="742950" lvl="2" indent="-339725">
              <a:spcAft>
                <a:spcPts val="0"/>
              </a:spcAft>
            </a:pPr>
            <a:r>
              <a:rPr lang="en-US" sz="1800" dirty="0">
                <a:ea typeface="ヒラギノ角ゴ Pro W3" charset="-128"/>
                <a:cs typeface="ヒラギノ角ゴ Pro W3" charset="-128"/>
              </a:rPr>
              <a:t>If the system can’t accommodate it, referee stops action to award the additional point for turning kicks, technical points, etc.</a:t>
            </a:r>
          </a:p>
          <a:p>
            <a:pPr marL="742950" lvl="2" indent="-339725">
              <a:spcAft>
                <a:spcPts val="600"/>
              </a:spcAft>
            </a:pPr>
            <a:r>
              <a:rPr lang="en-US" sz="1800" dirty="0">
                <a:ea typeface="ＭＳ Ｐゴシック" pitchFamily="34" charset="-128"/>
                <a:cs typeface="ＭＳ Ｐゴシック" pitchFamily="34" charset="-128"/>
              </a:rPr>
              <a:t>Points are recorded when</a:t>
            </a:r>
            <a:r>
              <a:rPr lang="en-US" sz="1800" b="1" dirty="0">
                <a:ea typeface="ＭＳ Ｐゴシック" pitchFamily="34" charset="-128"/>
                <a:cs typeface="ＭＳ Ｐゴシック" pitchFamily="34" charset="-128"/>
              </a:rPr>
              <a:t> two of three</a:t>
            </a:r>
            <a:r>
              <a:rPr lang="en-US" sz="1800" dirty="0">
                <a:ea typeface="ＭＳ Ｐゴシック" pitchFamily="34" charset="-128"/>
                <a:cs typeface="ＭＳ Ｐゴシック" pitchFamily="34" charset="-128"/>
              </a:rPr>
              <a:t> judges press for the same player within a window of one second; if 2-judge system, </a:t>
            </a:r>
            <a:r>
              <a:rPr lang="en-US" sz="1800" b="1" dirty="0">
                <a:ea typeface="ＭＳ Ｐゴシック" pitchFamily="34" charset="-128"/>
                <a:cs typeface="ＭＳ Ｐゴシック" pitchFamily="34" charset="-128"/>
              </a:rPr>
              <a:t>both </a:t>
            </a:r>
            <a:r>
              <a:rPr lang="en-US" sz="1800" dirty="0">
                <a:ea typeface="ＭＳ Ｐゴシック" pitchFamily="34" charset="-128"/>
                <a:cs typeface="ＭＳ Ｐゴシック" pitchFamily="34" charset="-128"/>
              </a:rPr>
              <a:t>judges must agree</a:t>
            </a:r>
          </a:p>
          <a:p>
            <a:pPr marL="742950" lvl="2" indent="-339725">
              <a:spcAft>
                <a:spcPts val="600"/>
              </a:spcAft>
            </a:pPr>
            <a:endParaRPr lang="en-US" sz="1800" dirty="0">
              <a:ea typeface="ヒラギノ角ゴ Pro W3" charset="-128"/>
              <a:cs typeface="ヒラギノ角ゴ Pro W3" charset="-128"/>
            </a:endParaRPr>
          </a:p>
        </p:txBody>
      </p:sp>
      <p:sp>
        <p:nvSpPr>
          <p:cNvPr id="47108" name="Date Placeholder 3"/>
          <p:cNvSpPr>
            <a:spLocks noGrp="1"/>
          </p:cNvSpPr>
          <p:nvPr>
            <p:ph type="dt" sz="quarter" idx="10"/>
          </p:nvPr>
        </p:nvSpPr>
        <p:spPr>
          <a:noFill/>
        </p:spPr>
        <p:txBody>
          <a:bodyPr/>
          <a:lstStyle/>
          <a:p>
            <a:fld id="{06577EF8-C322-854E-8274-31C4AC49D088}" type="datetime1">
              <a:rPr lang="en-US"/>
              <a:pPr/>
              <a:t>1/27/2020</a:t>
            </a:fld>
            <a:endParaRPr lang="en-US" dirty="0"/>
          </a:p>
        </p:txBody>
      </p:sp>
      <p:sp>
        <p:nvSpPr>
          <p:cNvPr id="47109" name="Slide Number Placeholder 4"/>
          <p:cNvSpPr>
            <a:spLocks noGrp="1"/>
          </p:cNvSpPr>
          <p:nvPr>
            <p:ph type="sldNum" sz="quarter" idx="11"/>
          </p:nvPr>
        </p:nvSpPr>
        <p:spPr>
          <a:noFill/>
        </p:spPr>
        <p:txBody>
          <a:bodyPr/>
          <a:lstStyle/>
          <a:p>
            <a:fld id="{CE1FEFFA-15D6-2C46-AD30-0F906F834875}" type="slidenum">
              <a:rPr lang="en-US"/>
              <a:pPr/>
              <a:t>30</a:t>
            </a:fld>
            <a:endParaRPr lang="en-US" dirty="0"/>
          </a:p>
        </p:txBody>
      </p:sp>
      <p:pic>
        <p:nvPicPr>
          <p:cNvPr id="47110" name="Picture 5" descr="getthumb.jpg"/>
          <p:cNvPicPr>
            <a:picLocks noChangeAspect="1"/>
          </p:cNvPicPr>
          <p:nvPr/>
        </p:nvPicPr>
        <p:blipFill>
          <a:blip r:embed="rId3"/>
          <a:srcRect/>
          <a:stretch>
            <a:fillRect/>
          </a:stretch>
        </p:blipFill>
        <p:spPr bwMode="auto">
          <a:xfrm>
            <a:off x="6718300" y="1295400"/>
            <a:ext cx="1968500" cy="19685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ea typeface="ＭＳ Ｐゴシック" pitchFamily="34" charset="-128"/>
                <a:cs typeface="ＭＳ Ｐゴシック" pitchFamily="34" charset="-128"/>
              </a:rPr>
              <a:t>Protector &amp; Scoring System (PSS)</a:t>
            </a:r>
          </a:p>
        </p:txBody>
      </p:sp>
      <p:sp>
        <p:nvSpPr>
          <p:cNvPr id="49155" name="Content Placeholder 2"/>
          <p:cNvSpPr>
            <a:spLocks noGrp="1"/>
          </p:cNvSpPr>
          <p:nvPr>
            <p:ph idx="1"/>
          </p:nvPr>
        </p:nvSpPr>
        <p:spPr>
          <a:xfrm>
            <a:off x="457200" y="1828800"/>
            <a:ext cx="8534400" cy="4038600"/>
          </a:xfrm>
        </p:spPr>
        <p:txBody>
          <a:bodyPr/>
          <a:lstStyle/>
          <a:p>
            <a:pPr marL="342900" lvl="1" indent="-339725">
              <a:spcAft>
                <a:spcPts val="0"/>
              </a:spcAft>
            </a:pPr>
            <a:r>
              <a:rPr lang="en-US" sz="2000" dirty="0"/>
              <a:t>Electronic Protector &amp; Scoring Systems (PSS) — such as the Daedo system used by USATKD — </a:t>
            </a:r>
            <a:r>
              <a:rPr lang="en-US" sz="2000" b="1" dirty="0"/>
              <a:t>automatically record points</a:t>
            </a:r>
            <a:r>
              <a:rPr lang="en-US" sz="2000" dirty="0"/>
              <a:t> to the body (and </a:t>
            </a:r>
            <a:r>
              <a:rPr lang="en-US" sz="2000" b="1" dirty="0"/>
              <a:t>head</a:t>
            </a:r>
            <a:r>
              <a:rPr lang="en-US" sz="2000" dirty="0"/>
              <a:t>, if PSS headgear is used)</a:t>
            </a:r>
          </a:p>
          <a:p>
            <a:pPr marL="342900" lvl="1" indent="-339725"/>
            <a:r>
              <a:rPr lang="en-US" sz="2000" dirty="0"/>
              <a:t>Corner judges press to score:</a:t>
            </a:r>
          </a:p>
          <a:p>
            <a:pPr marL="742950" lvl="2" indent="-339725"/>
            <a:r>
              <a:rPr lang="en-US" sz="1800" b="1" dirty="0">
                <a:ea typeface="ヒラギノ角ゴ Pro W3" charset="-128"/>
                <a:cs typeface="ヒラギノ角ゴ Pro W3" charset="-128"/>
              </a:rPr>
              <a:t>Head kicks </a:t>
            </a:r>
            <a:r>
              <a:rPr lang="en-US" dirty="0">
                <a:ea typeface="ヒラギノ角ゴ Pro W3" charset="-128"/>
                <a:cs typeface="ヒラギノ角ゴ Pro W3" charset="-128"/>
              </a:rPr>
              <a:t>— </a:t>
            </a:r>
            <a:r>
              <a:rPr lang="en-US" sz="1800" dirty="0">
                <a:ea typeface="ヒラギノ角ゴ Pro W3" charset="-128"/>
                <a:cs typeface="ヒラギノ角ゴ Pro W3" charset="-128"/>
              </a:rPr>
              <a:t>unless headgear PSS is used</a:t>
            </a:r>
          </a:p>
          <a:p>
            <a:pPr marL="742950" lvl="2" indent="-339725"/>
            <a:r>
              <a:rPr lang="en-US" sz="1800" b="1" dirty="0">
                <a:ea typeface="ヒラギノ角ゴ Pro W3" charset="-128"/>
                <a:cs typeface="ヒラギノ角ゴ Pro W3" charset="-128"/>
              </a:rPr>
              <a:t>Valid turns to the body or head</a:t>
            </a:r>
          </a:p>
          <a:p>
            <a:pPr marL="742950" lvl="2" indent="-339725">
              <a:spcAft>
                <a:spcPts val="0"/>
              </a:spcAft>
            </a:pPr>
            <a:r>
              <a:rPr lang="en-US" sz="1800" b="1" dirty="0">
                <a:ea typeface="ヒラギノ角ゴ Pro W3" charset="-128"/>
                <a:cs typeface="ヒラギノ角ゴ Pro W3" charset="-128"/>
              </a:rPr>
              <a:t>Punches</a:t>
            </a:r>
          </a:p>
          <a:p>
            <a:pPr marL="342900" lvl="1" indent="-339725"/>
            <a:r>
              <a:rPr lang="en-US" sz="2000" dirty="0"/>
              <a:t>PSS </a:t>
            </a:r>
            <a:r>
              <a:rPr lang="en-US" sz="2000" b="1" dirty="0"/>
              <a:t>must be enabled</a:t>
            </a:r>
            <a:r>
              <a:rPr lang="en-US" sz="2000" dirty="0"/>
              <a:t> before each match</a:t>
            </a:r>
          </a:p>
          <a:p>
            <a:pPr marL="742950" lvl="2" indent="-339725"/>
            <a:r>
              <a:rPr lang="en-US" sz="1800" dirty="0">
                <a:ea typeface="ヒラギノ角ゴ Pro W3" charset="-128"/>
                <a:cs typeface="ヒラギノ角ゴ Pro W3" charset="-128"/>
              </a:rPr>
              <a:t>With Daedo system, this means inserting transmitters</a:t>
            </a:r>
          </a:p>
          <a:p>
            <a:pPr marL="742950" lvl="2" indent="-339725"/>
            <a:r>
              <a:rPr lang="en-US" sz="1800" dirty="0">
                <a:ea typeface="ヒラギノ角ゴ Pro W3" charset="-128"/>
                <a:cs typeface="ヒラギノ角ゴ Pro W3" charset="-128"/>
              </a:rPr>
              <a:t>Referees must know how to do it </a:t>
            </a:r>
          </a:p>
          <a:p>
            <a:pPr marL="742950" lvl="2" indent="-339725">
              <a:spcAft>
                <a:spcPts val="600"/>
              </a:spcAft>
            </a:pPr>
            <a:r>
              <a:rPr lang="en-US" sz="1800" dirty="0">
                <a:ea typeface="ヒラギノ角ゴ Pro W3" charset="-128"/>
                <a:cs typeface="ヒラギノ角ゴ Pro W3" charset="-128"/>
              </a:rPr>
              <a:t>Referee supervises a </a:t>
            </a:r>
            <a:r>
              <a:rPr lang="en-US" sz="1800" b="1" dirty="0">
                <a:ea typeface="ヒラギノ角ゴ Pro W3" charset="-128"/>
                <a:cs typeface="ヒラギノ角ゴ Pro W3" charset="-128"/>
              </a:rPr>
              <a:t>single </a:t>
            </a:r>
            <a:r>
              <a:rPr lang="en-US" sz="1800" dirty="0">
                <a:ea typeface="ヒラギノ角ゴ Pro W3" charset="-128"/>
                <a:cs typeface="ヒラギノ角ゴ Pro W3" charset="-128"/>
              </a:rPr>
              <a:t>test kick to verify the system is working; with headgear PSS, also one test kick to headgear, using </a:t>
            </a:r>
            <a:r>
              <a:rPr lang="en-US" sz="1800" b="1" dirty="0">
                <a:ea typeface="ヒラギノ角ゴ Pro W3" charset="-128"/>
                <a:cs typeface="ヒラギノ角ゴ Pro W3" charset="-128"/>
              </a:rPr>
              <a:t>opposite foot</a:t>
            </a:r>
            <a:endParaRPr lang="en-US" sz="1800" dirty="0">
              <a:ea typeface="ヒラギノ角ゴ Pro W3" charset="-128"/>
              <a:cs typeface="ヒラギノ角ゴ Pro W3" charset="-128"/>
            </a:endParaRPr>
          </a:p>
        </p:txBody>
      </p:sp>
      <p:sp>
        <p:nvSpPr>
          <p:cNvPr id="49156" name="Date Placeholder 3"/>
          <p:cNvSpPr>
            <a:spLocks noGrp="1"/>
          </p:cNvSpPr>
          <p:nvPr>
            <p:ph type="dt" sz="quarter" idx="10"/>
          </p:nvPr>
        </p:nvSpPr>
        <p:spPr>
          <a:noFill/>
        </p:spPr>
        <p:txBody>
          <a:bodyPr/>
          <a:lstStyle/>
          <a:p>
            <a:fld id="{DDF0DD00-8E2E-8347-AF41-FF14B4470988}" type="datetime1">
              <a:rPr lang="en-US"/>
              <a:pPr/>
              <a:t>1/27/2020</a:t>
            </a:fld>
            <a:endParaRPr lang="en-US" dirty="0"/>
          </a:p>
        </p:txBody>
      </p:sp>
      <p:sp>
        <p:nvSpPr>
          <p:cNvPr id="49157" name="Slide Number Placeholder 4"/>
          <p:cNvSpPr>
            <a:spLocks noGrp="1"/>
          </p:cNvSpPr>
          <p:nvPr>
            <p:ph type="sldNum" sz="quarter" idx="11"/>
          </p:nvPr>
        </p:nvSpPr>
        <p:spPr>
          <a:noFill/>
        </p:spPr>
        <p:txBody>
          <a:bodyPr/>
          <a:lstStyle/>
          <a:p>
            <a:fld id="{CD42A800-0D26-D740-9C76-A0417186B6D6}" type="slidenum">
              <a:rPr lang="en-US"/>
              <a:pPr/>
              <a:t>31</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ea typeface="ＭＳ Ｐゴシック" pitchFamily="34" charset="-128"/>
                <a:cs typeface="ＭＳ Ｐゴシック" pitchFamily="34" charset="-128"/>
              </a:rPr>
              <a:t>When you make a mistake...</a:t>
            </a:r>
          </a:p>
        </p:txBody>
      </p:sp>
      <p:sp>
        <p:nvSpPr>
          <p:cNvPr id="51203" name="Content Placeholder 2"/>
          <p:cNvSpPr>
            <a:spLocks noGrp="1"/>
          </p:cNvSpPr>
          <p:nvPr>
            <p:ph idx="1"/>
          </p:nvPr>
        </p:nvSpPr>
        <p:spPr/>
        <p:txBody>
          <a:bodyPr/>
          <a:lstStyle/>
          <a:p>
            <a:pPr marL="342900" lvl="2" indent="-342900">
              <a:spcAft>
                <a:spcPts val="600"/>
              </a:spcAft>
            </a:pPr>
            <a:r>
              <a:rPr lang="en-US" sz="2000" b="1" dirty="0">
                <a:ea typeface="ヒラギノ角ゴ Pro W3" charset="-128"/>
                <a:cs typeface="ヒラギノ角ゴ Pro W3" charset="-128"/>
              </a:rPr>
              <a:t>Everyone </a:t>
            </a:r>
            <a:r>
              <a:rPr lang="en-US" sz="2000" dirty="0">
                <a:ea typeface="ヒラギノ角ゴ Pro W3" charset="-128"/>
                <a:cs typeface="ヒラギノ角ゴ Pro W3" charset="-128"/>
              </a:rPr>
              <a:t>presses the wrong button occasionally</a:t>
            </a:r>
          </a:p>
          <a:p>
            <a:pPr marL="635000" lvl="3" indent="-342900">
              <a:spcAft>
                <a:spcPts val="0"/>
              </a:spcAft>
            </a:pPr>
            <a:r>
              <a:rPr lang="en-US" dirty="0">
                <a:ea typeface="ヒラギノ角ゴ Pro W3" charset="-128"/>
                <a:cs typeface="ヒラギノ角ゴ Pro W3" charset="-128"/>
              </a:rPr>
              <a:t>When you make a mistake, </a:t>
            </a:r>
            <a:r>
              <a:rPr lang="en-US" b="1" dirty="0">
                <a:ea typeface="ヒラギノ角ゴ Pro W3" charset="-128"/>
                <a:cs typeface="ヒラギノ角ゴ Pro W3" charset="-128"/>
              </a:rPr>
              <a:t>immediately press the correct button</a:t>
            </a:r>
            <a:endParaRPr lang="en-US" dirty="0">
              <a:ea typeface="ヒラギノ角ゴ Pro W3" charset="-128"/>
              <a:cs typeface="ヒラギノ角ゴ Pro W3" charset="-128"/>
            </a:endParaRPr>
          </a:p>
          <a:p>
            <a:pPr marL="635000" lvl="3" indent="-342900">
              <a:spcAft>
                <a:spcPts val="600"/>
              </a:spcAft>
            </a:pPr>
            <a:r>
              <a:rPr lang="en-US" dirty="0">
                <a:ea typeface="ヒラギノ角ゴ Pro W3" charset="-128"/>
                <a:cs typeface="ヒラギノ角ゴ Pro W3" charset="-128"/>
              </a:rPr>
              <a:t>If you see on the monitor that your error may have resulted in a no-score, or a score for the wrong player, </a:t>
            </a:r>
            <a:r>
              <a:rPr lang="en-US" b="1" dirty="0">
                <a:ea typeface="ヒラギノ角ゴ Pro W3" charset="-128"/>
                <a:cs typeface="ヒラギノ角ゴ Pro W3" charset="-128"/>
              </a:rPr>
              <a:t>stand up immediately, </a:t>
            </a:r>
            <a:r>
              <a:rPr lang="en-US" dirty="0">
                <a:ea typeface="ヒラギノ角ゴ Pro W3" charset="-128"/>
                <a:cs typeface="ヒラギノ角ゴ Pro W3" charset="-128"/>
              </a:rPr>
              <a:t>and call to get the referee’s attention </a:t>
            </a:r>
          </a:p>
          <a:p>
            <a:pPr marL="342900" lvl="2" indent="-342900"/>
            <a:r>
              <a:rPr lang="en-US" sz="2000" b="1" dirty="0">
                <a:ea typeface="ヒラギノ角ゴ Pro W3" charset="-128"/>
                <a:cs typeface="ヒラギノ角ゴ Pro W3" charset="-128"/>
              </a:rPr>
              <a:t>When one judge stands, all stand! </a:t>
            </a:r>
            <a:r>
              <a:rPr lang="en-US" sz="2000" b="1" u="sng" dirty="0">
                <a:ea typeface="ヒラギノ角ゴ Pro W3" charset="-128"/>
                <a:cs typeface="ヒラギノ角ゴ Pro W3" charset="-128"/>
              </a:rPr>
              <a:t>REFEREE!</a:t>
            </a:r>
          </a:p>
          <a:p>
            <a:pPr marL="800100" lvl="3" indent="-342900"/>
            <a:r>
              <a:rPr lang="en-US" dirty="0"/>
              <a:t>The referee will call the judges together to sort it out</a:t>
            </a:r>
          </a:p>
          <a:p>
            <a:pPr marL="800100" lvl="3" indent="-342900"/>
            <a:r>
              <a:rPr lang="en-US" dirty="0"/>
              <a:t>When asked, state what happened </a:t>
            </a:r>
            <a:r>
              <a:rPr lang="en-US" i="1" dirty="0"/>
              <a:t>(“Yes, head kick for Blue.” Or, “No, I didn’t score on that last exchange.”)</a:t>
            </a:r>
          </a:p>
          <a:p>
            <a:pPr marL="800100" lvl="3" indent="-342900"/>
            <a:r>
              <a:rPr lang="en-US" b="1" dirty="0"/>
              <a:t>Just the facts</a:t>
            </a:r>
            <a:r>
              <a:rPr lang="en-US" dirty="0"/>
              <a:t>, no involved discussion</a:t>
            </a:r>
          </a:p>
          <a:p>
            <a:pPr marL="342900" lvl="2" indent="-342900"/>
            <a:endParaRPr lang="en-US" dirty="0">
              <a:ea typeface="ヒラギノ角ゴ Pro W3" charset="-128"/>
              <a:cs typeface="ヒラギノ角ゴ Pro W3" charset="-128"/>
            </a:endParaRPr>
          </a:p>
        </p:txBody>
      </p:sp>
      <p:sp>
        <p:nvSpPr>
          <p:cNvPr id="51204" name="Date Placeholder 3"/>
          <p:cNvSpPr>
            <a:spLocks noGrp="1"/>
          </p:cNvSpPr>
          <p:nvPr>
            <p:ph type="dt" sz="quarter" idx="10"/>
          </p:nvPr>
        </p:nvSpPr>
        <p:spPr>
          <a:noFill/>
        </p:spPr>
        <p:txBody>
          <a:bodyPr/>
          <a:lstStyle/>
          <a:p>
            <a:fld id="{C52D035A-6CF7-4F47-B4D4-1679E668D000}" type="datetime1">
              <a:rPr lang="en-US"/>
              <a:pPr/>
              <a:t>1/27/2020</a:t>
            </a:fld>
            <a:endParaRPr lang="en-US" dirty="0"/>
          </a:p>
        </p:txBody>
      </p:sp>
      <p:sp>
        <p:nvSpPr>
          <p:cNvPr id="51205" name="Slide Number Placeholder 4"/>
          <p:cNvSpPr>
            <a:spLocks noGrp="1"/>
          </p:cNvSpPr>
          <p:nvPr>
            <p:ph type="sldNum" sz="quarter" idx="11"/>
          </p:nvPr>
        </p:nvSpPr>
        <p:spPr>
          <a:noFill/>
        </p:spPr>
        <p:txBody>
          <a:bodyPr/>
          <a:lstStyle/>
          <a:p>
            <a:fld id="{F5E5CFF6-F270-7A40-877F-61BA9F84B6E5}" type="slidenum">
              <a:rPr lang="en-US"/>
              <a:pPr/>
              <a:t>32</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ea typeface="ＭＳ Ｐゴシック" pitchFamily="34" charset="-128"/>
                <a:cs typeface="ＭＳ Ｐゴシック" pitchFamily="34" charset="-128"/>
              </a:rPr>
              <a:t>Permitted Techniques</a:t>
            </a:r>
          </a:p>
        </p:txBody>
      </p:sp>
      <p:sp>
        <p:nvSpPr>
          <p:cNvPr id="53251" name="Date Placeholder 3"/>
          <p:cNvSpPr>
            <a:spLocks noGrp="1"/>
          </p:cNvSpPr>
          <p:nvPr>
            <p:ph type="dt" sz="quarter" idx="10"/>
          </p:nvPr>
        </p:nvSpPr>
        <p:spPr>
          <a:noFill/>
        </p:spPr>
        <p:txBody>
          <a:bodyPr/>
          <a:lstStyle/>
          <a:p>
            <a:fld id="{C276D7A2-EDD3-5247-8467-7268F016BF00}" type="datetime1">
              <a:rPr lang="en-US"/>
              <a:pPr/>
              <a:t>1/27/2020</a:t>
            </a:fld>
            <a:endParaRPr lang="en-US" dirty="0"/>
          </a:p>
        </p:txBody>
      </p:sp>
      <p:sp>
        <p:nvSpPr>
          <p:cNvPr id="53252" name="Slide Number Placeholder 4"/>
          <p:cNvSpPr>
            <a:spLocks noGrp="1"/>
          </p:cNvSpPr>
          <p:nvPr>
            <p:ph type="sldNum" sz="quarter" idx="11"/>
          </p:nvPr>
        </p:nvSpPr>
        <p:spPr>
          <a:noFill/>
        </p:spPr>
        <p:txBody>
          <a:bodyPr/>
          <a:lstStyle/>
          <a:p>
            <a:fld id="{F1CC5F9A-598C-B64A-B6B5-3130287B8CD2}" type="slidenum">
              <a:rPr lang="en-US"/>
              <a:pPr/>
              <a:t>33</a:t>
            </a:fld>
            <a:endParaRPr lang="en-US" dirty="0"/>
          </a:p>
        </p:txBody>
      </p:sp>
      <p:sp>
        <p:nvSpPr>
          <p:cNvPr id="53253" name="Content Placeholder 2"/>
          <p:cNvSpPr>
            <a:spLocks noGrp="1"/>
          </p:cNvSpPr>
          <p:nvPr>
            <p:ph idx="1"/>
          </p:nvPr>
        </p:nvSpPr>
        <p:spPr>
          <a:xfrm>
            <a:off x="457200" y="1752600"/>
            <a:ext cx="8153400" cy="1600200"/>
          </a:xfrm>
          <a:ln w="12700">
            <a:solidFill>
              <a:srgbClr val="3C4B98"/>
            </a:solidFill>
          </a:ln>
        </p:spPr>
        <p:txBody>
          <a:bodyPr/>
          <a:lstStyle/>
          <a:p>
            <a:pPr>
              <a:spcAft>
                <a:spcPts val="1200"/>
              </a:spcAft>
            </a:pPr>
            <a:r>
              <a:rPr lang="en-US" sz="2000" dirty="0">
                <a:ea typeface="ＭＳ Ｐゴシック" pitchFamily="34" charset="-128"/>
                <a:cs typeface="ＭＳ Ｐゴシック" pitchFamily="34" charset="-128"/>
              </a:rPr>
              <a:t>Fist techniques:   </a:t>
            </a:r>
            <a:r>
              <a:rPr lang="en-US" sz="2000" b="0" dirty="0">
                <a:ea typeface="ＭＳ Ｐゴシック" pitchFamily="34" charset="-128"/>
                <a:cs typeface="ＭＳ Ｐゴシック" pitchFamily="34" charset="-128"/>
              </a:rPr>
              <a:t>A straight punching technique using the knuckle part of a tightly clenched fist</a:t>
            </a:r>
            <a:endParaRPr lang="en-US" sz="2000" dirty="0">
              <a:ea typeface="ＭＳ Ｐゴシック" pitchFamily="34" charset="-128"/>
              <a:cs typeface="ＭＳ Ｐゴシック" pitchFamily="34" charset="-128"/>
            </a:endParaRPr>
          </a:p>
          <a:p>
            <a:pPr>
              <a:spcAft>
                <a:spcPts val="1200"/>
              </a:spcAft>
            </a:pPr>
            <a:r>
              <a:rPr lang="en-US" sz="2000" dirty="0">
                <a:ea typeface="ＭＳ Ｐゴシック" pitchFamily="34" charset="-128"/>
                <a:cs typeface="ＭＳ Ｐゴシック" pitchFamily="34" charset="-128"/>
              </a:rPr>
              <a:t>Foot techniques:</a:t>
            </a:r>
            <a:r>
              <a:rPr lang="en-US" sz="2000" b="0" dirty="0">
                <a:ea typeface="ＭＳ Ｐゴシック" pitchFamily="34" charset="-128"/>
                <a:cs typeface="ＭＳ Ｐゴシック" pitchFamily="34" charset="-128"/>
              </a:rPr>
              <a:t>   Delivering techniques using any part of the foot below the ankle bone  </a:t>
            </a:r>
          </a:p>
          <a:p>
            <a:endParaRPr lang="en-US" dirty="0">
              <a:ea typeface="ＭＳ Ｐゴシック" pitchFamily="34" charset="-128"/>
              <a:cs typeface="ＭＳ Ｐゴシック" pitchFamily="34" charset="-128"/>
            </a:endParaRPr>
          </a:p>
        </p:txBody>
      </p:sp>
      <p:sp>
        <p:nvSpPr>
          <p:cNvPr id="7" name="Content Placeholder 2"/>
          <p:cNvSpPr txBox="1">
            <a:spLocks/>
          </p:cNvSpPr>
          <p:nvPr/>
        </p:nvSpPr>
        <p:spPr bwMode="auto">
          <a:xfrm>
            <a:off x="457200" y="3505200"/>
            <a:ext cx="8153400" cy="1981200"/>
          </a:xfrm>
          <a:prstGeom prst="rect">
            <a:avLst/>
          </a:prstGeom>
          <a:noFill/>
          <a:ln w="12700" cmpd="sng">
            <a:noFill/>
            <a:miter lim="800000"/>
            <a:headEnd/>
            <a:tailEnd/>
          </a:ln>
        </p:spPr>
        <p:txBody>
          <a:bodyPr>
            <a:prstTxWarp prst="textNoShape">
              <a:avLst/>
            </a:prstTxWarp>
          </a:bodyPr>
          <a:lstStyle/>
          <a:p>
            <a:pPr marL="342900" indent="-342900">
              <a:spcBef>
                <a:spcPct val="20000"/>
              </a:spcBef>
              <a:spcAft>
                <a:spcPts val="600"/>
              </a:spcAft>
              <a:buClr>
                <a:srgbClr val="BF3034"/>
              </a:buClr>
              <a:buFont typeface="Wingdings" charset="2"/>
              <a:buChar char="§"/>
              <a:defRPr/>
            </a:pPr>
            <a:r>
              <a:rPr lang="en-US" sz="2000" dirty="0">
                <a:latin typeface="+mn-lt"/>
                <a:ea typeface="ＭＳ Ｐゴシック" pitchFamily="-112" charset="-128"/>
                <a:cs typeface="ＭＳ Ｐゴシック" pitchFamily="-112" charset="-128"/>
              </a:rPr>
              <a:t>The </a:t>
            </a:r>
            <a:r>
              <a:rPr lang="en-US" sz="2000" b="1" dirty="0">
                <a:latin typeface="+mn-lt"/>
                <a:ea typeface="ＭＳ Ｐゴシック" pitchFamily="-112" charset="-128"/>
                <a:cs typeface="ＭＳ Ｐゴシック" pitchFamily="-112" charset="-128"/>
              </a:rPr>
              <a:t>front part </a:t>
            </a:r>
            <a:r>
              <a:rPr lang="en-US" sz="2000" dirty="0">
                <a:latin typeface="+mn-lt"/>
                <a:ea typeface="ＭＳ Ｐゴシック" pitchFamily="-112" charset="-128"/>
                <a:cs typeface="ＭＳ Ｐゴシック" pitchFamily="-112" charset="-128"/>
              </a:rPr>
              <a:t>of the tightly clenched fist — no backfists, hammer fists, knife hands, ridge hands, chicken beaks, or anything other than a straight or reverse punch</a:t>
            </a:r>
          </a:p>
          <a:p>
            <a:pPr marL="342900" indent="-342900">
              <a:spcBef>
                <a:spcPct val="20000"/>
              </a:spcBef>
              <a:spcAft>
                <a:spcPts val="0"/>
              </a:spcAft>
              <a:buClr>
                <a:srgbClr val="BF3034"/>
              </a:buClr>
              <a:buFont typeface="Wingdings" charset="2"/>
              <a:buChar char="§"/>
              <a:defRPr/>
            </a:pPr>
            <a:r>
              <a:rPr lang="en-US" sz="2000" b="1" dirty="0">
                <a:latin typeface="+mn-lt"/>
                <a:ea typeface="ＭＳ Ｐゴシック" pitchFamily="-112" charset="-128"/>
                <a:cs typeface="ＭＳ Ｐゴシック" pitchFamily="-112" charset="-128"/>
              </a:rPr>
              <a:t>Any type</a:t>
            </a:r>
            <a:r>
              <a:rPr lang="en-US" sz="2000" dirty="0">
                <a:latin typeface="+mn-lt"/>
                <a:ea typeface="ＭＳ Ｐゴシック" pitchFamily="-112" charset="-128"/>
                <a:cs typeface="ＭＳ Ｐゴシック" pitchFamily="-112" charset="-128"/>
              </a:rPr>
              <a:t> of foot technique is allowed</a:t>
            </a:r>
          </a:p>
          <a:p>
            <a:pPr marL="798513" lvl="1" indent="-454025">
              <a:spcBef>
                <a:spcPct val="20000"/>
              </a:spcBef>
              <a:spcAft>
                <a:spcPts val="0"/>
              </a:spcAft>
              <a:buClr>
                <a:srgbClr val="BF3034"/>
              </a:buClr>
              <a:buFont typeface="Wingdings" charset="2"/>
              <a:buChar char="§"/>
              <a:defRPr/>
            </a:pPr>
            <a:r>
              <a:rPr lang="en-US" sz="1800" dirty="0">
                <a:latin typeface="+mn-lt"/>
                <a:ea typeface="ＭＳ Ｐゴシック" pitchFamily="-112" charset="-128"/>
                <a:cs typeface="ＭＳ Ｐゴシック" pitchFamily="-112" charset="-128"/>
              </a:rPr>
              <a:t>One exception: techniques with knee pointed out in clinch position </a:t>
            </a:r>
            <a:br>
              <a:rPr lang="en-US" sz="1800" dirty="0">
                <a:latin typeface="+mn-lt"/>
                <a:ea typeface="ＭＳ Ｐゴシック" pitchFamily="-112" charset="-128"/>
                <a:cs typeface="ＭＳ Ｐゴシック" pitchFamily="-112" charset="-128"/>
              </a:rPr>
            </a:br>
            <a:r>
              <a:rPr lang="en-US" sz="1400" i="1" dirty="0">
                <a:latin typeface="+mn-lt"/>
                <a:ea typeface="ＭＳ Ｐゴシック" pitchFamily="-112" charset="-128"/>
                <a:cs typeface="ＭＳ Ｐゴシック" pitchFamily="-112" charset="-128"/>
              </a:rPr>
              <a:t>(I.e., “monkey kick”)</a:t>
            </a:r>
          </a:p>
          <a:p>
            <a:pPr marL="342900" indent="-342900">
              <a:spcBef>
                <a:spcPct val="20000"/>
              </a:spcBef>
              <a:buClr>
                <a:srgbClr val="BF3034"/>
              </a:buClr>
              <a:defRPr/>
            </a:pPr>
            <a:endParaRPr lang="en-US" b="1" kern="0" dirty="0">
              <a:latin typeface="+mn-lt"/>
              <a:ea typeface="ＭＳ Ｐゴシック" pitchFamily="-112" charset="-128"/>
              <a:cs typeface="ＭＳ Ｐゴシック" pitchFamily="-112"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a:ea typeface="ＭＳ Ｐゴシック" pitchFamily="34" charset="-128"/>
                <a:cs typeface="ＭＳ Ｐゴシック" pitchFamily="34" charset="-128"/>
              </a:rPr>
              <a:t>Scoring Areas</a:t>
            </a:r>
          </a:p>
        </p:txBody>
      </p:sp>
      <p:sp>
        <p:nvSpPr>
          <p:cNvPr id="56323" name="Date Placeholder 3"/>
          <p:cNvSpPr>
            <a:spLocks noGrp="1"/>
          </p:cNvSpPr>
          <p:nvPr>
            <p:ph type="dt" sz="quarter" idx="10"/>
          </p:nvPr>
        </p:nvSpPr>
        <p:spPr>
          <a:noFill/>
        </p:spPr>
        <p:txBody>
          <a:bodyPr/>
          <a:lstStyle/>
          <a:p>
            <a:fld id="{E8DA1F94-3976-9742-BCD3-1C8A8DFAFF67}" type="datetime1">
              <a:rPr lang="en-US"/>
              <a:pPr/>
              <a:t>1/27/2020</a:t>
            </a:fld>
            <a:endParaRPr lang="en-US" dirty="0"/>
          </a:p>
        </p:txBody>
      </p:sp>
      <p:sp>
        <p:nvSpPr>
          <p:cNvPr id="56324" name="Slide Number Placeholder 4"/>
          <p:cNvSpPr>
            <a:spLocks noGrp="1"/>
          </p:cNvSpPr>
          <p:nvPr>
            <p:ph type="sldNum" sz="quarter" idx="11"/>
          </p:nvPr>
        </p:nvSpPr>
        <p:spPr>
          <a:noFill/>
        </p:spPr>
        <p:txBody>
          <a:bodyPr/>
          <a:lstStyle/>
          <a:p>
            <a:fld id="{143613AF-47D8-8D49-98D1-71AA3B7085C7}" type="slidenum">
              <a:rPr lang="en-US"/>
              <a:pPr/>
              <a:t>34</a:t>
            </a:fld>
            <a:endParaRPr lang="en-US" dirty="0"/>
          </a:p>
        </p:txBody>
      </p:sp>
      <p:sp>
        <p:nvSpPr>
          <p:cNvPr id="56325" name="Content Placeholder 2"/>
          <p:cNvSpPr>
            <a:spLocks noGrp="1"/>
          </p:cNvSpPr>
          <p:nvPr>
            <p:ph idx="1"/>
          </p:nvPr>
        </p:nvSpPr>
        <p:spPr>
          <a:xfrm>
            <a:off x="457200" y="1752600"/>
            <a:ext cx="8153400" cy="1066800"/>
          </a:xfrm>
          <a:ln w="12700">
            <a:solidFill>
              <a:srgbClr val="3C4B98"/>
            </a:solidFill>
          </a:ln>
        </p:spPr>
        <p:txBody>
          <a:bodyPr/>
          <a:lstStyle/>
          <a:p>
            <a:pPr>
              <a:spcAft>
                <a:spcPts val="1200"/>
              </a:spcAft>
            </a:pPr>
            <a:r>
              <a:rPr lang="en-US" sz="2000" dirty="0">
                <a:ea typeface="ＭＳ Ｐゴシック" pitchFamily="34" charset="-128"/>
                <a:cs typeface="ＭＳ Ｐゴシック" pitchFamily="34" charset="-128"/>
              </a:rPr>
              <a:t>Trunk:</a:t>
            </a:r>
            <a:r>
              <a:rPr lang="en-US" sz="2000" b="0" dirty="0">
                <a:ea typeface="ＭＳ Ｐゴシック" pitchFamily="34" charset="-128"/>
                <a:cs typeface="ＭＳ Ｐゴシック" pitchFamily="34" charset="-128"/>
              </a:rPr>
              <a:t> The </a:t>
            </a:r>
            <a:r>
              <a:rPr lang="en-US" sz="2000" dirty="0">
                <a:ea typeface="ＭＳ Ｐゴシック" pitchFamily="34" charset="-128"/>
                <a:cs typeface="ＭＳ Ｐゴシック" pitchFamily="34" charset="-128"/>
              </a:rPr>
              <a:t>blue or red colored area</a:t>
            </a:r>
            <a:r>
              <a:rPr lang="en-US" sz="2000" b="0" dirty="0">
                <a:ea typeface="ＭＳ Ｐゴシック" pitchFamily="34" charset="-128"/>
                <a:cs typeface="ＭＳ Ｐゴシック" pitchFamily="34" charset="-128"/>
              </a:rPr>
              <a:t> of the trunk protector</a:t>
            </a:r>
            <a:endParaRPr lang="en-US" sz="2000" dirty="0">
              <a:ea typeface="ＭＳ Ｐゴシック" pitchFamily="34" charset="-128"/>
              <a:cs typeface="ＭＳ Ｐゴシック" pitchFamily="34" charset="-128"/>
            </a:endParaRPr>
          </a:p>
          <a:p>
            <a:pPr>
              <a:spcAft>
                <a:spcPts val="1200"/>
              </a:spcAft>
            </a:pPr>
            <a:r>
              <a:rPr lang="en-US" sz="2000" dirty="0">
                <a:ea typeface="ＭＳ Ｐゴシック" pitchFamily="34" charset="-128"/>
                <a:cs typeface="ＭＳ Ｐゴシック" pitchFamily="34" charset="-128"/>
              </a:rPr>
              <a:t>Head: </a:t>
            </a:r>
            <a:r>
              <a:rPr lang="en-US" sz="2000" b="0" dirty="0">
                <a:ea typeface="ＭＳ Ｐゴシック" pitchFamily="34" charset="-128"/>
                <a:cs typeface="ＭＳ Ｐゴシック" pitchFamily="34" charset="-128"/>
              </a:rPr>
              <a:t>The </a:t>
            </a:r>
            <a:r>
              <a:rPr lang="en-US" sz="2000" dirty="0">
                <a:ea typeface="ＭＳ Ｐゴシック" pitchFamily="34" charset="-128"/>
                <a:cs typeface="ＭＳ Ｐゴシック" pitchFamily="34" charset="-128"/>
              </a:rPr>
              <a:t>entire head</a:t>
            </a:r>
            <a:r>
              <a:rPr lang="en-US" sz="2000" b="0" dirty="0">
                <a:ea typeface="ＭＳ Ｐゴシック" pitchFamily="34" charset="-128"/>
                <a:cs typeface="ＭＳ Ｐゴシック" pitchFamily="34" charset="-128"/>
              </a:rPr>
              <a:t> above the bottom line of the head protector</a:t>
            </a:r>
          </a:p>
          <a:p>
            <a:endParaRPr lang="en-US" dirty="0">
              <a:ea typeface="ＭＳ Ｐゴシック" pitchFamily="34" charset="-128"/>
              <a:cs typeface="ＭＳ Ｐゴシック" pitchFamily="34" charset="-128"/>
            </a:endParaRPr>
          </a:p>
        </p:txBody>
      </p:sp>
      <p:pic>
        <p:nvPicPr>
          <p:cNvPr id="56326" name="Picture 7" descr="product_home_img1.png"/>
          <p:cNvPicPr>
            <a:picLocks noChangeAspect="1"/>
          </p:cNvPicPr>
          <p:nvPr/>
        </p:nvPicPr>
        <p:blipFill>
          <a:blip r:embed="rId3"/>
          <a:srcRect/>
          <a:stretch>
            <a:fillRect/>
          </a:stretch>
        </p:blipFill>
        <p:spPr bwMode="auto">
          <a:xfrm>
            <a:off x="1295400" y="2971800"/>
            <a:ext cx="2887663" cy="2463800"/>
          </a:xfrm>
          <a:prstGeom prst="rect">
            <a:avLst/>
          </a:prstGeom>
          <a:noFill/>
          <a:ln w="9525">
            <a:noFill/>
            <a:miter lim="800000"/>
            <a:headEnd/>
            <a:tailEnd/>
          </a:ln>
        </p:spPr>
      </p:pic>
      <p:pic>
        <p:nvPicPr>
          <p:cNvPr id="56327" name="Picture 9"/>
          <p:cNvPicPr>
            <a:picLocks noChangeAspect="1"/>
          </p:cNvPicPr>
          <p:nvPr/>
        </p:nvPicPr>
        <p:blipFill>
          <a:blip r:embed="rId4"/>
          <a:srcRect/>
          <a:stretch>
            <a:fillRect/>
          </a:stretch>
        </p:blipFill>
        <p:spPr bwMode="auto">
          <a:xfrm>
            <a:off x="4876800" y="2895600"/>
            <a:ext cx="2514600" cy="2514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ea typeface="ＭＳ Ｐゴシック" pitchFamily="34" charset="-128"/>
                <a:cs typeface="ＭＳ Ｐゴシック" pitchFamily="34" charset="-128"/>
              </a:rPr>
              <a:t>Permitted Areas</a:t>
            </a:r>
          </a:p>
        </p:txBody>
      </p:sp>
      <p:sp>
        <p:nvSpPr>
          <p:cNvPr id="54275" name="Date Placeholder 3"/>
          <p:cNvSpPr>
            <a:spLocks noGrp="1"/>
          </p:cNvSpPr>
          <p:nvPr>
            <p:ph type="dt" sz="quarter" idx="10"/>
          </p:nvPr>
        </p:nvSpPr>
        <p:spPr>
          <a:noFill/>
        </p:spPr>
        <p:txBody>
          <a:bodyPr/>
          <a:lstStyle/>
          <a:p>
            <a:fld id="{B4BD3E94-9F1B-D94F-94FA-3C7F30E68A7C}" type="datetime1">
              <a:rPr lang="en-US"/>
              <a:pPr/>
              <a:t>1/27/2020</a:t>
            </a:fld>
            <a:endParaRPr lang="en-US" dirty="0"/>
          </a:p>
        </p:txBody>
      </p:sp>
      <p:sp>
        <p:nvSpPr>
          <p:cNvPr id="54276" name="Slide Number Placeholder 4"/>
          <p:cNvSpPr>
            <a:spLocks noGrp="1"/>
          </p:cNvSpPr>
          <p:nvPr>
            <p:ph type="sldNum" sz="quarter" idx="11"/>
          </p:nvPr>
        </p:nvSpPr>
        <p:spPr>
          <a:noFill/>
        </p:spPr>
        <p:txBody>
          <a:bodyPr/>
          <a:lstStyle/>
          <a:p>
            <a:fld id="{058EF6C2-CB38-1148-9A0E-9D7875908A8E}" type="slidenum">
              <a:rPr lang="en-US"/>
              <a:pPr/>
              <a:t>35</a:t>
            </a:fld>
            <a:endParaRPr lang="en-US" dirty="0"/>
          </a:p>
        </p:txBody>
      </p:sp>
      <p:sp>
        <p:nvSpPr>
          <p:cNvPr id="54277" name="Content Placeholder 2"/>
          <p:cNvSpPr>
            <a:spLocks noGrp="1"/>
          </p:cNvSpPr>
          <p:nvPr>
            <p:ph idx="1"/>
          </p:nvPr>
        </p:nvSpPr>
        <p:spPr>
          <a:xfrm>
            <a:off x="457200" y="1752600"/>
            <a:ext cx="8077200" cy="1828800"/>
          </a:xfrm>
          <a:ln w="12700">
            <a:solidFill>
              <a:srgbClr val="3C4B98"/>
            </a:solidFill>
          </a:ln>
        </p:spPr>
        <p:txBody>
          <a:bodyPr/>
          <a:lstStyle/>
          <a:p>
            <a:pPr>
              <a:spcAft>
                <a:spcPts val="600"/>
              </a:spcAft>
            </a:pPr>
            <a:r>
              <a:rPr lang="en-US" sz="2000" dirty="0">
                <a:ea typeface="ＭＳ Ｐゴシック" pitchFamily="34" charset="-128"/>
                <a:cs typeface="ＭＳ Ｐゴシック" pitchFamily="34" charset="-128"/>
              </a:rPr>
              <a:t>Trunk:</a:t>
            </a:r>
            <a:r>
              <a:rPr lang="en-US" sz="2000" b="0" dirty="0">
                <a:ea typeface="ＭＳ Ｐゴシック" pitchFamily="34" charset="-128"/>
                <a:cs typeface="ＭＳ Ｐゴシック" pitchFamily="34" charset="-128"/>
              </a:rPr>
              <a:t> Attack by fist and foot techniques on the areas covered by the trunk protector are permitted. Attack to the spine, however, is not permitted</a:t>
            </a:r>
            <a:r>
              <a:rPr lang="en-US" sz="2000" dirty="0">
                <a:ea typeface="ＭＳ Ｐゴシック" pitchFamily="34" charset="-128"/>
                <a:cs typeface="ＭＳ Ｐゴシック" pitchFamily="34" charset="-128"/>
              </a:rPr>
              <a:t>.  </a:t>
            </a:r>
          </a:p>
          <a:p>
            <a:pPr>
              <a:spcAft>
                <a:spcPts val="1200"/>
              </a:spcAft>
            </a:pPr>
            <a:r>
              <a:rPr lang="en-US" sz="2000" dirty="0">
                <a:ea typeface="ＭＳ Ｐゴシック" pitchFamily="34" charset="-128"/>
                <a:cs typeface="ＭＳ Ｐゴシック" pitchFamily="34" charset="-128"/>
              </a:rPr>
              <a:t>Head: </a:t>
            </a:r>
            <a:r>
              <a:rPr lang="en-US" sz="2000" b="0" dirty="0">
                <a:ea typeface="ＭＳ Ｐゴシック" pitchFamily="34" charset="-128"/>
                <a:cs typeface="ＭＳ Ｐゴシック" pitchFamily="34" charset="-128"/>
              </a:rPr>
              <a:t>This is the area above the collar bone. Only foot techniques are permitted.   </a:t>
            </a:r>
          </a:p>
          <a:p>
            <a:endParaRPr lang="en-US" dirty="0">
              <a:ea typeface="ＭＳ Ｐゴシック" pitchFamily="34" charset="-128"/>
              <a:cs typeface="ＭＳ Ｐゴシック" pitchFamily="34" charset="-128"/>
            </a:endParaRPr>
          </a:p>
        </p:txBody>
      </p:sp>
      <p:sp>
        <p:nvSpPr>
          <p:cNvPr id="7" name="Content Placeholder 2"/>
          <p:cNvSpPr txBox="1">
            <a:spLocks/>
          </p:cNvSpPr>
          <p:nvPr/>
        </p:nvSpPr>
        <p:spPr bwMode="auto">
          <a:xfrm>
            <a:off x="457200" y="3810000"/>
            <a:ext cx="5334000" cy="1981200"/>
          </a:xfrm>
          <a:prstGeom prst="rect">
            <a:avLst/>
          </a:prstGeom>
          <a:noFill/>
          <a:ln w="12700" cmpd="sng">
            <a:noFill/>
            <a:miter lim="800000"/>
            <a:headEnd/>
            <a:tailEnd/>
          </a:ln>
        </p:spPr>
        <p:txBody>
          <a:bodyPr>
            <a:prstTxWarp prst="textNoShape">
              <a:avLst/>
            </a:prstTxWarp>
          </a:bodyPr>
          <a:lstStyle/>
          <a:p>
            <a:pPr marL="342900" indent="-342900">
              <a:spcBef>
                <a:spcPct val="20000"/>
              </a:spcBef>
              <a:spcAft>
                <a:spcPts val="600"/>
              </a:spcAft>
              <a:buClr>
                <a:srgbClr val="BF3034"/>
              </a:buClr>
              <a:buFont typeface="Wingdings" charset="2"/>
              <a:buChar char="§"/>
              <a:defRPr/>
            </a:pPr>
            <a:r>
              <a:rPr lang="en-US" sz="1800" dirty="0">
                <a:latin typeface="+mn-lt"/>
                <a:ea typeface="ＭＳ Ｐゴシック" pitchFamily="-112" charset="-128"/>
                <a:cs typeface="ＭＳ Ｐゴシック" pitchFamily="-112" charset="-128"/>
              </a:rPr>
              <a:t>Entire trunk protector is a legal attacking </a:t>
            </a:r>
            <a:br>
              <a:rPr lang="en-US" sz="1800" dirty="0">
                <a:latin typeface="+mn-lt"/>
                <a:ea typeface="ＭＳ Ｐゴシック" pitchFamily="-112" charset="-128"/>
                <a:cs typeface="ＭＳ Ｐゴシック" pitchFamily="-112" charset="-128"/>
              </a:rPr>
            </a:br>
            <a:r>
              <a:rPr lang="en-US" sz="1800" dirty="0">
                <a:latin typeface="+mn-lt"/>
                <a:ea typeface="ＭＳ Ｐゴシック" pitchFamily="-112" charset="-128"/>
                <a:cs typeface="ＭＳ Ｐゴシック" pitchFamily="-112" charset="-128"/>
              </a:rPr>
              <a:t>area — but only the </a:t>
            </a:r>
            <a:r>
              <a:rPr lang="en-US" sz="1800" b="1" dirty="0">
                <a:latin typeface="+mn-lt"/>
                <a:ea typeface="ＭＳ Ｐゴシック" pitchFamily="-112" charset="-128"/>
                <a:cs typeface="ＭＳ Ｐゴシック" pitchFamily="-112" charset="-128"/>
              </a:rPr>
              <a:t>colored area </a:t>
            </a:r>
            <a:r>
              <a:rPr lang="en-US" sz="1800" dirty="0">
                <a:latin typeface="+mn-lt"/>
                <a:ea typeface="ＭＳ Ｐゴシック" pitchFamily="-112" charset="-128"/>
                <a:cs typeface="ＭＳ Ｐゴシック" pitchFamily="-112" charset="-128"/>
              </a:rPr>
              <a:t>is a legal </a:t>
            </a:r>
            <a:r>
              <a:rPr lang="en-US" sz="1800" b="1" dirty="0">
                <a:latin typeface="+mn-lt"/>
                <a:ea typeface="ＭＳ Ｐゴシック" pitchFamily="-112" charset="-128"/>
                <a:cs typeface="ＭＳ Ｐゴシック" pitchFamily="-112" charset="-128"/>
              </a:rPr>
              <a:t>scoring </a:t>
            </a:r>
            <a:r>
              <a:rPr lang="en-US" sz="1800" dirty="0">
                <a:latin typeface="+mn-lt"/>
                <a:ea typeface="ＭＳ Ｐゴシック" pitchFamily="-112" charset="-128"/>
                <a:cs typeface="ＭＳ Ｐゴシック" pitchFamily="-112" charset="-128"/>
              </a:rPr>
              <a:t>area</a:t>
            </a:r>
          </a:p>
          <a:p>
            <a:pPr marL="342900" indent="-342900">
              <a:spcBef>
                <a:spcPct val="20000"/>
              </a:spcBef>
              <a:spcAft>
                <a:spcPts val="600"/>
              </a:spcAft>
              <a:buClr>
                <a:srgbClr val="BF3034"/>
              </a:buClr>
              <a:buFont typeface="Wingdings" charset="2"/>
              <a:buChar char="§"/>
              <a:defRPr/>
            </a:pPr>
            <a:r>
              <a:rPr lang="en-US" sz="1800" dirty="0">
                <a:latin typeface="+mn-lt"/>
                <a:ea typeface="ＭＳ Ｐゴシック" pitchFamily="-112" charset="-128"/>
                <a:cs typeface="ＭＳ Ｐゴシック" pitchFamily="-112" charset="-128"/>
              </a:rPr>
              <a:t>Includes </a:t>
            </a:r>
            <a:r>
              <a:rPr lang="en-US" sz="1800" b="1" dirty="0">
                <a:latin typeface="+mn-lt"/>
                <a:ea typeface="ＭＳ Ｐゴシック" pitchFamily="-112" charset="-128"/>
                <a:cs typeface="ＭＳ Ｐゴシック" pitchFamily="-112" charset="-128"/>
              </a:rPr>
              <a:t>flanks</a:t>
            </a:r>
            <a:r>
              <a:rPr lang="en-US" sz="1800" dirty="0">
                <a:latin typeface="+mn-lt"/>
                <a:ea typeface="ＭＳ Ｐゴシック" pitchFamily="-112" charset="-128"/>
                <a:cs typeface="ＭＳ Ｐゴシック" pitchFamily="-112" charset="-128"/>
              </a:rPr>
              <a:t>, but not the spine itself</a:t>
            </a:r>
          </a:p>
          <a:p>
            <a:pPr marL="342900" indent="-342900">
              <a:spcBef>
                <a:spcPct val="20000"/>
              </a:spcBef>
              <a:spcAft>
                <a:spcPts val="600"/>
              </a:spcAft>
              <a:buClr>
                <a:srgbClr val="BF3034"/>
              </a:buClr>
              <a:buFont typeface="Wingdings" charset="2"/>
              <a:buChar char="§"/>
              <a:defRPr/>
            </a:pPr>
            <a:r>
              <a:rPr lang="en-US" sz="1800" b="1" dirty="0">
                <a:latin typeface="+mn-lt"/>
                <a:ea typeface="ＭＳ Ｐゴシック" pitchFamily="-112" charset="-128"/>
                <a:cs typeface="ＭＳ Ｐゴシック" pitchFamily="-112" charset="-128"/>
              </a:rPr>
              <a:t>Throat </a:t>
            </a:r>
            <a:r>
              <a:rPr lang="en-US" sz="1800" dirty="0">
                <a:latin typeface="+mn-lt"/>
                <a:ea typeface="ＭＳ Ｐゴシック" pitchFamily="-112" charset="-128"/>
                <a:cs typeface="ＭＳ Ｐゴシック" pitchFamily="-112" charset="-128"/>
              </a:rPr>
              <a:t>or </a:t>
            </a:r>
            <a:r>
              <a:rPr lang="en-US" sz="1800" b="1" dirty="0">
                <a:latin typeface="+mn-lt"/>
                <a:ea typeface="ＭＳ Ｐゴシック" pitchFamily="-112" charset="-128"/>
                <a:cs typeface="ＭＳ Ｐゴシック" pitchFamily="-112" charset="-128"/>
              </a:rPr>
              <a:t>neck </a:t>
            </a:r>
            <a:r>
              <a:rPr lang="en-US" sz="1800" dirty="0">
                <a:latin typeface="+mn-lt"/>
                <a:ea typeface="ＭＳ Ｐゴシック" pitchFamily="-112" charset="-128"/>
                <a:cs typeface="ＭＳ Ｐゴシック" pitchFamily="-112" charset="-128"/>
              </a:rPr>
              <a:t>is </a:t>
            </a:r>
            <a:r>
              <a:rPr lang="en-US" sz="1800" b="1" dirty="0">
                <a:latin typeface="+mn-lt"/>
                <a:ea typeface="ＭＳ Ｐゴシック" pitchFamily="-112" charset="-128"/>
                <a:cs typeface="ＭＳ Ｐゴシック" pitchFamily="-112" charset="-128"/>
              </a:rPr>
              <a:t>not </a:t>
            </a:r>
            <a:r>
              <a:rPr lang="en-US" sz="1800" dirty="0">
                <a:latin typeface="+mn-lt"/>
                <a:ea typeface="ＭＳ Ｐゴシック" pitchFamily="-112" charset="-128"/>
                <a:cs typeface="ＭＳ Ｐゴシック" pitchFamily="-112" charset="-128"/>
              </a:rPr>
              <a:t>a scoring area, but is a permitted head area.</a:t>
            </a:r>
          </a:p>
          <a:p>
            <a:pPr marL="342900" indent="-342900">
              <a:spcBef>
                <a:spcPct val="20000"/>
              </a:spcBef>
              <a:buClr>
                <a:srgbClr val="BF3034"/>
              </a:buClr>
              <a:defRPr/>
            </a:pPr>
            <a:endParaRPr lang="en-US" b="1" kern="0" dirty="0">
              <a:latin typeface="+mn-lt"/>
              <a:ea typeface="ＭＳ Ｐゴシック" pitchFamily="-112" charset="-128"/>
              <a:cs typeface="ＭＳ Ｐゴシック" pitchFamily="-112" charset="-128"/>
            </a:endParaRPr>
          </a:p>
        </p:txBody>
      </p:sp>
      <p:pic>
        <p:nvPicPr>
          <p:cNvPr id="54279" name="Picture 7" descr="product_home_img1.png"/>
          <p:cNvPicPr>
            <a:picLocks noChangeAspect="1"/>
          </p:cNvPicPr>
          <p:nvPr/>
        </p:nvPicPr>
        <p:blipFill>
          <a:blip r:embed="rId3"/>
          <a:srcRect/>
          <a:stretch>
            <a:fillRect/>
          </a:stretch>
        </p:blipFill>
        <p:spPr bwMode="auto">
          <a:xfrm>
            <a:off x="5943600" y="3784600"/>
            <a:ext cx="2441117" cy="20828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a:ea typeface="ＭＳ Ｐゴシック" pitchFamily="34" charset="-128"/>
                <a:cs typeface="ＭＳ Ｐゴシック" pitchFamily="34" charset="-128"/>
              </a:rPr>
              <a:t>When Is a Point Scored?</a:t>
            </a:r>
          </a:p>
        </p:txBody>
      </p:sp>
      <p:sp>
        <p:nvSpPr>
          <p:cNvPr id="58371" name="Date Placeholder 3"/>
          <p:cNvSpPr>
            <a:spLocks noGrp="1"/>
          </p:cNvSpPr>
          <p:nvPr>
            <p:ph type="dt" sz="quarter" idx="10"/>
          </p:nvPr>
        </p:nvSpPr>
        <p:spPr>
          <a:noFill/>
        </p:spPr>
        <p:txBody>
          <a:bodyPr/>
          <a:lstStyle/>
          <a:p>
            <a:fld id="{18F56667-F14E-9445-991D-22E848544D93}" type="datetime1">
              <a:rPr lang="en-US"/>
              <a:pPr/>
              <a:t>1/27/2020</a:t>
            </a:fld>
            <a:endParaRPr lang="en-US" dirty="0"/>
          </a:p>
        </p:txBody>
      </p:sp>
      <p:sp>
        <p:nvSpPr>
          <p:cNvPr id="58372" name="Slide Number Placeholder 4"/>
          <p:cNvSpPr>
            <a:spLocks noGrp="1"/>
          </p:cNvSpPr>
          <p:nvPr>
            <p:ph type="sldNum" sz="quarter" idx="11"/>
          </p:nvPr>
        </p:nvSpPr>
        <p:spPr>
          <a:noFill/>
        </p:spPr>
        <p:txBody>
          <a:bodyPr/>
          <a:lstStyle/>
          <a:p>
            <a:fld id="{794274AE-D909-0746-B314-7E97E76ABC6C}" type="slidenum">
              <a:rPr lang="en-US"/>
              <a:pPr/>
              <a:t>36</a:t>
            </a:fld>
            <a:endParaRPr lang="en-US" dirty="0"/>
          </a:p>
        </p:txBody>
      </p:sp>
      <p:sp>
        <p:nvSpPr>
          <p:cNvPr id="58373" name="Content Placeholder 2"/>
          <p:cNvSpPr>
            <a:spLocks noGrp="1"/>
          </p:cNvSpPr>
          <p:nvPr>
            <p:ph idx="1"/>
          </p:nvPr>
        </p:nvSpPr>
        <p:spPr>
          <a:xfrm>
            <a:off x="533400" y="1828800"/>
            <a:ext cx="8153400" cy="2971800"/>
          </a:xfrm>
          <a:ln w="12700">
            <a:solidFill>
              <a:srgbClr val="3C4B98"/>
            </a:solidFill>
          </a:ln>
        </p:spPr>
        <p:txBody>
          <a:bodyPr/>
          <a:lstStyle/>
          <a:p>
            <a:pPr>
              <a:spcAft>
                <a:spcPts val="600"/>
              </a:spcAft>
            </a:pPr>
            <a:r>
              <a:rPr lang="en-US" sz="2000" b="0" dirty="0">
                <a:ea typeface="ＭＳ Ｐゴシック" pitchFamily="34" charset="-128"/>
                <a:cs typeface="ＭＳ Ｐゴシック" pitchFamily="34" charset="-128"/>
              </a:rPr>
              <a:t>Points shall be awarded when a </a:t>
            </a:r>
            <a:r>
              <a:rPr lang="en-US" sz="2000" dirty="0">
                <a:ea typeface="ＭＳ Ｐゴシック" pitchFamily="34" charset="-128"/>
                <a:cs typeface="ＭＳ Ｐゴシック" pitchFamily="34" charset="-128"/>
              </a:rPr>
              <a:t>permitted technique</a:t>
            </a:r>
            <a:r>
              <a:rPr lang="en-US" sz="2000" b="0" dirty="0">
                <a:ea typeface="ＭＳ Ｐゴシック" pitchFamily="34" charset="-128"/>
                <a:cs typeface="ＭＳ Ｐゴシック" pitchFamily="34" charset="-128"/>
              </a:rPr>
              <a:t> is delivered to the scoring areas of the </a:t>
            </a:r>
            <a:r>
              <a:rPr lang="en-US" sz="2000" dirty="0">
                <a:ea typeface="ＭＳ Ｐゴシック" pitchFamily="34" charset="-128"/>
                <a:cs typeface="ＭＳ Ｐゴシック" pitchFamily="34" charset="-128"/>
              </a:rPr>
              <a:t>trunk</a:t>
            </a:r>
            <a:r>
              <a:rPr lang="en-US" sz="2000" b="0" dirty="0">
                <a:ea typeface="ＭＳ Ｐゴシック" pitchFamily="34" charset="-128"/>
                <a:cs typeface="ＭＳ Ｐゴシック" pitchFamily="34" charset="-128"/>
              </a:rPr>
              <a:t> with a proper level of </a:t>
            </a:r>
            <a:r>
              <a:rPr lang="en-US" sz="2000" dirty="0">
                <a:ea typeface="ＭＳ Ｐゴシック" pitchFamily="34" charset="-128"/>
                <a:cs typeface="ＭＳ Ｐゴシック" pitchFamily="34" charset="-128"/>
              </a:rPr>
              <a:t>impact</a:t>
            </a:r>
            <a:r>
              <a:rPr lang="en-US" sz="2000" b="0" dirty="0">
                <a:ea typeface="ＭＳ Ｐゴシック" pitchFamily="34" charset="-128"/>
                <a:cs typeface="ＭＳ Ｐゴシック" pitchFamily="34" charset="-128"/>
              </a:rPr>
              <a:t>.</a:t>
            </a:r>
          </a:p>
          <a:p>
            <a:pPr>
              <a:spcAft>
                <a:spcPts val="600"/>
              </a:spcAft>
            </a:pPr>
            <a:r>
              <a:rPr lang="en-US" sz="2000" b="0" dirty="0">
                <a:ea typeface="ＭＳ Ｐゴシック" pitchFamily="34" charset="-128"/>
                <a:cs typeface="ＭＳ Ｐゴシック" pitchFamily="34" charset="-128"/>
              </a:rPr>
              <a:t>Points shall be awarded when a </a:t>
            </a:r>
            <a:r>
              <a:rPr lang="en-US" sz="2000" dirty="0">
                <a:ea typeface="ＭＳ Ｐゴシック" pitchFamily="34" charset="-128"/>
                <a:cs typeface="ＭＳ Ｐゴシック" pitchFamily="34" charset="-128"/>
              </a:rPr>
              <a:t>permitted technique</a:t>
            </a:r>
            <a:r>
              <a:rPr lang="en-US" sz="2000" b="0" dirty="0">
                <a:ea typeface="ＭＳ Ｐゴシック" pitchFamily="34" charset="-128"/>
                <a:cs typeface="ＭＳ Ｐゴシック" pitchFamily="34" charset="-128"/>
              </a:rPr>
              <a:t> is delivered to the scoring area of the </a:t>
            </a:r>
            <a:r>
              <a:rPr lang="en-US" sz="2000" dirty="0">
                <a:ea typeface="ＭＳ Ｐゴシック" pitchFamily="34" charset="-128"/>
                <a:cs typeface="ＭＳ Ｐゴシック" pitchFamily="34" charset="-128"/>
              </a:rPr>
              <a:t>head</a:t>
            </a:r>
            <a:r>
              <a:rPr lang="en-US" sz="2000" b="0" dirty="0">
                <a:ea typeface="ＭＳ Ｐゴシック" pitchFamily="34" charset="-128"/>
                <a:cs typeface="ＭＳ Ｐゴシック" pitchFamily="34" charset="-128"/>
              </a:rPr>
              <a:t>.</a:t>
            </a:r>
          </a:p>
          <a:p>
            <a:pPr>
              <a:spcAft>
                <a:spcPts val="600"/>
              </a:spcAft>
            </a:pPr>
            <a:r>
              <a:rPr lang="en-US" sz="2000" dirty="0">
                <a:ea typeface="ＭＳ Ｐゴシック" pitchFamily="34" charset="-128"/>
                <a:cs typeface="ＭＳ Ｐゴシック" pitchFamily="34" charset="-128"/>
              </a:rPr>
              <a:t>If PSS is used</a:t>
            </a:r>
            <a:r>
              <a:rPr lang="en-US" sz="2000" b="0" dirty="0">
                <a:ea typeface="ＭＳ Ｐゴシック" pitchFamily="34" charset="-128"/>
                <a:cs typeface="ＭＳ Ｐゴシック" pitchFamily="34" charset="-128"/>
              </a:rPr>
              <a:t>, determination of the validity of the technique, level of impact, and/or valid contact to the scoring area shall be made by the electronic scoring system. These PSS determinations shall not be subject to Instant Video Replay.</a:t>
            </a:r>
          </a:p>
          <a:p>
            <a:pPr lvl="1">
              <a:buFont typeface="Wingdings" charset="2"/>
              <a:buNone/>
            </a:pPr>
            <a:endParaRPr lang="en-US" sz="1800" dirty="0"/>
          </a:p>
          <a:p>
            <a:pPr lvl="1"/>
            <a:endParaRPr lang="en-US" sz="1800" dirty="0"/>
          </a:p>
          <a:p>
            <a:pPr>
              <a:spcAft>
                <a:spcPts val="1200"/>
              </a:spcAft>
              <a:buFont typeface="Wingdings" charset="2"/>
              <a:buNone/>
            </a:pPr>
            <a:r>
              <a:rPr lang="en-US" sz="2000" b="0" dirty="0">
                <a:ea typeface="ＭＳ Ｐゴシック" pitchFamily="34" charset="-128"/>
                <a:cs typeface="ＭＳ Ｐゴシック" pitchFamily="34" charset="-128"/>
              </a:rPr>
              <a:t>   </a:t>
            </a:r>
          </a:p>
          <a:p>
            <a:endParaRPr lang="en-US" dirty="0">
              <a:ea typeface="ＭＳ Ｐゴシック" pitchFamily="34" charset="-128"/>
              <a:cs typeface="ＭＳ Ｐゴシック" pitchFamily="34" charset="-128"/>
            </a:endParaRPr>
          </a:p>
        </p:txBody>
      </p:sp>
      <p:sp>
        <p:nvSpPr>
          <p:cNvPr id="9" name="Content Placeholder 2"/>
          <p:cNvSpPr txBox="1">
            <a:spLocks/>
          </p:cNvSpPr>
          <p:nvPr/>
        </p:nvSpPr>
        <p:spPr bwMode="auto">
          <a:xfrm>
            <a:off x="2286000" y="4343400"/>
            <a:ext cx="6553200" cy="1676400"/>
          </a:xfrm>
          <a:prstGeom prst="rect">
            <a:avLst/>
          </a:prstGeom>
          <a:noFill/>
          <a:ln w="12700" cmpd="sng">
            <a:noFill/>
            <a:miter lim="800000"/>
            <a:headEnd/>
            <a:tailEnd/>
          </a:ln>
        </p:spPr>
        <p:txBody>
          <a:bodyPr>
            <a:prstTxWarp prst="textNoShape">
              <a:avLst/>
            </a:prstTxWarp>
          </a:bodyPr>
          <a:lstStyle/>
          <a:p>
            <a:pPr marL="342900" indent="-342900">
              <a:spcBef>
                <a:spcPct val="20000"/>
              </a:spcBef>
              <a:spcAft>
                <a:spcPts val="1200"/>
              </a:spcAft>
              <a:buClr>
                <a:srgbClr val="BF3034"/>
              </a:buClr>
              <a:defRPr/>
            </a:pPr>
            <a:endParaRPr lang="en-US" sz="2000" dirty="0">
              <a:latin typeface="+mn-lt"/>
              <a:ea typeface="ＭＳ Ｐゴシック" charset="-128"/>
              <a:cs typeface="ＭＳ Ｐゴシック" charset="-128"/>
            </a:endParaRPr>
          </a:p>
          <a:p>
            <a:pPr marL="342900" indent="-342900">
              <a:spcBef>
                <a:spcPct val="20000"/>
              </a:spcBef>
              <a:spcAft>
                <a:spcPts val="1200"/>
              </a:spcAft>
              <a:buClr>
                <a:srgbClr val="BF3034"/>
              </a:buClr>
              <a:defRPr/>
            </a:pPr>
            <a:r>
              <a:rPr lang="en-US" sz="2000" dirty="0">
                <a:latin typeface="+mn-lt"/>
                <a:ea typeface="ＭＳ Ｐゴシック" pitchFamily="-112" charset="-128"/>
                <a:cs typeface="ＭＳ Ｐゴシック" pitchFamily="-112" charset="-128"/>
              </a:rPr>
              <a:t> </a:t>
            </a:r>
          </a:p>
          <a:p>
            <a:pPr marL="342900" indent="-342900">
              <a:spcBef>
                <a:spcPct val="20000"/>
              </a:spcBef>
              <a:buClr>
                <a:srgbClr val="BF3034"/>
              </a:buClr>
              <a:defRPr/>
            </a:pPr>
            <a:endParaRPr lang="en-US" b="1" kern="0" dirty="0">
              <a:latin typeface="+mn-lt"/>
              <a:ea typeface="ＭＳ Ｐゴシック" pitchFamily="-112" charset="-128"/>
              <a:cs typeface="ＭＳ Ｐゴシック" pitchFamily="-112"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ea typeface="ＭＳ Ｐゴシック" pitchFamily="34" charset="-128"/>
                <a:cs typeface="ＭＳ Ｐゴシック" pitchFamily="34" charset="-128"/>
              </a:rPr>
              <a:t>Manual Scoring</a:t>
            </a:r>
          </a:p>
        </p:txBody>
      </p:sp>
      <p:sp>
        <p:nvSpPr>
          <p:cNvPr id="56323" name="Content Placeholder 2"/>
          <p:cNvSpPr>
            <a:spLocks noGrp="1"/>
          </p:cNvSpPr>
          <p:nvPr>
            <p:ph idx="1"/>
          </p:nvPr>
        </p:nvSpPr>
        <p:spPr>
          <a:xfrm>
            <a:off x="457200" y="1752600"/>
            <a:ext cx="8229600" cy="4495800"/>
          </a:xfrm>
        </p:spPr>
        <p:txBody>
          <a:bodyPr/>
          <a:lstStyle/>
          <a:p>
            <a:pPr>
              <a:spcAft>
                <a:spcPts val="0"/>
              </a:spcAft>
              <a:defRPr/>
            </a:pPr>
            <a:r>
              <a:rPr lang="en-US" sz="2000" dirty="0">
                <a:ea typeface="ＭＳ Ｐゴシック" charset="-128"/>
                <a:cs typeface="ＭＳ Ｐゴシック" charset="-128"/>
              </a:rPr>
              <a:t>Points </a:t>
            </a:r>
            <a:r>
              <a:rPr lang="en-US" sz="2000" b="0" dirty="0">
                <a:ea typeface="ＭＳ Ｐゴシック" charset="-128"/>
                <a:cs typeface="ＭＳ Ｐゴシック" charset="-128"/>
              </a:rPr>
              <a:t>are recorded when </a:t>
            </a:r>
            <a:r>
              <a:rPr lang="en-US" sz="2000" dirty="0">
                <a:ea typeface="ＭＳ Ｐゴシック" charset="-128"/>
                <a:cs typeface="ＭＳ Ｐゴシック" charset="-128"/>
              </a:rPr>
              <a:t>two of three</a:t>
            </a:r>
            <a:r>
              <a:rPr lang="en-US" sz="2000" b="0" dirty="0">
                <a:ea typeface="ＭＳ Ｐゴシック" charset="-128"/>
                <a:cs typeface="ＭＳ Ｐゴシック" charset="-128"/>
              </a:rPr>
              <a:t> judges press for the same player within a window of </a:t>
            </a:r>
            <a:r>
              <a:rPr lang="en-US" sz="2000" dirty="0">
                <a:ea typeface="ＭＳ Ｐゴシック" charset="-128"/>
                <a:cs typeface="ＭＳ Ｐゴシック" charset="-128"/>
              </a:rPr>
              <a:t>one second</a:t>
            </a:r>
            <a:r>
              <a:rPr lang="en-US" sz="2000" b="0" dirty="0">
                <a:ea typeface="ＭＳ Ｐゴシック" charset="-128"/>
                <a:cs typeface="ＭＳ Ｐゴシック" charset="-128"/>
              </a:rPr>
              <a:t>; for 2-judge system, </a:t>
            </a:r>
            <a:r>
              <a:rPr lang="en-US" sz="2000" dirty="0">
                <a:ea typeface="ＭＳ Ｐゴシック" charset="-128"/>
                <a:cs typeface="ＭＳ Ｐゴシック" charset="-128"/>
              </a:rPr>
              <a:t>both </a:t>
            </a:r>
            <a:r>
              <a:rPr lang="en-US" sz="2000" b="0" dirty="0">
                <a:ea typeface="ＭＳ Ｐゴシック" charset="-128"/>
                <a:cs typeface="ＭＳ Ｐゴシック" charset="-128"/>
              </a:rPr>
              <a:t>judges must agree</a:t>
            </a:r>
          </a:p>
          <a:p>
            <a:pPr>
              <a:spcAft>
                <a:spcPts val="0"/>
              </a:spcAft>
              <a:defRPr/>
            </a:pPr>
            <a:r>
              <a:rPr lang="en-US" sz="2000" b="0" dirty="0">
                <a:ea typeface="ＭＳ Ｐゴシック" charset="-128"/>
                <a:cs typeface="ＭＳ Ｐゴシック" charset="-128"/>
              </a:rPr>
              <a:t>Corner judges score valid technique based on </a:t>
            </a:r>
            <a:r>
              <a:rPr lang="en-US" sz="2000" dirty="0">
                <a:ea typeface="ＭＳ Ｐゴシック" charset="-128"/>
                <a:cs typeface="ＭＳ Ｐゴシック" charset="-128"/>
              </a:rPr>
              <a:t>POWER </a:t>
            </a:r>
            <a:r>
              <a:rPr lang="en-US" sz="2000" b="0" dirty="0">
                <a:ea typeface="ＭＳ Ｐゴシック" charset="-128"/>
                <a:cs typeface="ＭＳ Ｐゴシック" charset="-128"/>
              </a:rPr>
              <a:t>and </a:t>
            </a:r>
            <a:r>
              <a:rPr lang="en-US" sz="2000" dirty="0">
                <a:ea typeface="ＭＳ Ｐゴシック" charset="-128"/>
                <a:cs typeface="ＭＳ Ｐゴシック" charset="-128"/>
              </a:rPr>
              <a:t>ACCURACY</a:t>
            </a:r>
            <a:endParaRPr lang="en-US" sz="2000" b="0" dirty="0">
              <a:ea typeface="ＭＳ Ｐゴシック" charset="-128"/>
              <a:cs typeface="ＭＳ Ｐゴシック" charset="-128"/>
            </a:endParaRPr>
          </a:p>
          <a:p>
            <a:pPr>
              <a:tabLst>
                <a:tab pos="6461125" algn="l"/>
              </a:tabLst>
              <a:defRPr/>
            </a:pPr>
            <a:r>
              <a:rPr lang="en-US" sz="2000" b="0" dirty="0">
                <a:ea typeface="ＭＳ Ｐゴシック" pitchFamily="1" charset="-128"/>
                <a:cs typeface="ＭＳ Ｐゴシック" pitchFamily="1" charset="-128"/>
              </a:rPr>
              <a:t>In </a:t>
            </a:r>
            <a:r>
              <a:rPr lang="en-US" sz="2000" dirty="0">
                <a:ea typeface="ＭＳ Ｐゴシック" pitchFamily="1" charset="-128"/>
                <a:cs typeface="ＭＳ Ｐゴシック" pitchFamily="1" charset="-128"/>
              </a:rPr>
              <a:t>manual scoring</a:t>
            </a:r>
            <a:r>
              <a:rPr lang="en-US" sz="2000" b="0" dirty="0">
                <a:ea typeface="ＭＳ Ｐゴシック" pitchFamily="1" charset="-128"/>
                <a:cs typeface="ＭＳ Ｐゴシック" pitchFamily="1" charset="-128"/>
              </a:rPr>
              <a:t>, criteria for </a:t>
            </a:r>
            <a:r>
              <a:rPr lang="en-US" sz="2000" dirty="0">
                <a:ea typeface="ＭＳ Ｐゴシック" pitchFamily="1" charset="-128"/>
                <a:cs typeface="ＭＳ Ｐゴシック" pitchFamily="1" charset="-128"/>
              </a:rPr>
              <a:t>power </a:t>
            </a:r>
            <a:r>
              <a:rPr lang="en-US" sz="2000" b="0" dirty="0">
                <a:ea typeface="ＭＳ Ｐゴシック" pitchFamily="1" charset="-128"/>
                <a:cs typeface="ＭＳ Ｐゴシック" pitchFamily="1" charset="-128"/>
              </a:rPr>
              <a:t>and </a:t>
            </a:r>
            <a:r>
              <a:rPr lang="en-US" sz="2000" dirty="0">
                <a:ea typeface="ＭＳ Ｐゴシック" pitchFamily="1" charset="-128"/>
                <a:cs typeface="ＭＳ Ｐゴシック" pitchFamily="1" charset="-128"/>
              </a:rPr>
              <a:t>accuracy </a:t>
            </a:r>
            <a:r>
              <a:rPr lang="en-US" sz="2000" b="0" dirty="0">
                <a:ea typeface="ＭＳ Ｐゴシック" pitchFamily="1" charset="-128"/>
                <a:cs typeface="ＭＳ Ｐゴシック" pitchFamily="1" charset="-128"/>
              </a:rPr>
              <a:t>is a </a:t>
            </a:r>
            <a:r>
              <a:rPr lang="en-US" sz="2000" dirty="0">
                <a:ea typeface="ＭＳ Ｐゴシック" pitchFamily="1" charset="-128"/>
                <a:cs typeface="ＭＳ Ｐゴシック" pitchFamily="1" charset="-128"/>
              </a:rPr>
              <a:t>sliding scale </a:t>
            </a:r>
            <a:r>
              <a:rPr lang="en-US" sz="2000" b="0" dirty="0">
                <a:ea typeface="ＭＳ Ｐゴシック" pitchFamily="1" charset="-128"/>
                <a:cs typeface="ＭＳ Ｐゴシック" pitchFamily="1" charset="-128"/>
              </a:rPr>
              <a:t> —  must be adjusted for the various weight classes and belt levels</a:t>
            </a:r>
            <a:endParaRPr lang="en-US" sz="1800" dirty="0"/>
          </a:p>
          <a:p>
            <a:pPr lvl="1">
              <a:tabLst>
                <a:tab pos="6461125" algn="l"/>
              </a:tabLst>
              <a:defRPr/>
            </a:pPr>
            <a:r>
              <a:rPr lang="en-US" sz="1800" dirty="0"/>
              <a:t>Look for more power from heavyweights, less from fin weights</a:t>
            </a:r>
          </a:p>
          <a:p>
            <a:pPr lvl="1">
              <a:spcAft>
                <a:spcPts val="0"/>
              </a:spcAft>
              <a:tabLst>
                <a:tab pos="6461125" algn="l"/>
              </a:tabLst>
              <a:defRPr/>
            </a:pPr>
            <a:r>
              <a:rPr lang="en-US" sz="1800" dirty="0"/>
              <a:t>Look for greater power from black belts; be more generous with white or yellow belts</a:t>
            </a:r>
          </a:p>
          <a:p>
            <a:pPr marL="342900" lvl="1" indent="-342900">
              <a:spcAft>
                <a:spcPts val="600"/>
              </a:spcAft>
              <a:buSzTx/>
              <a:tabLst>
                <a:tab pos="6461125" algn="l"/>
              </a:tabLst>
              <a:defRPr/>
            </a:pPr>
            <a:r>
              <a:rPr lang="en-US" b="1" dirty="0">
                <a:ea typeface="ＭＳ Ｐゴシック" pitchFamily="1" charset="-128"/>
                <a:cs typeface="ＭＳ Ｐゴシック" pitchFamily="1" charset="-128"/>
              </a:rPr>
              <a:t>Head techniques</a:t>
            </a:r>
            <a:r>
              <a:rPr lang="en-US" dirty="0">
                <a:ea typeface="ＭＳ Ｐゴシック" pitchFamily="1" charset="-128"/>
                <a:cs typeface="ＭＳ Ｐゴシック" pitchFamily="1" charset="-128"/>
              </a:rPr>
              <a:t>: if it touches, score it!</a:t>
            </a:r>
          </a:p>
          <a:p>
            <a:pPr>
              <a:buFont typeface="Wingdings" charset="2"/>
              <a:buNone/>
              <a:tabLst>
                <a:tab pos="6461125" algn="l"/>
              </a:tabLst>
              <a:defRPr/>
            </a:pPr>
            <a:endParaRPr lang="en-US" dirty="0">
              <a:ea typeface="ＭＳ Ｐゴシック" pitchFamily="1" charset="-128"/>
              <a:cs typeface="ＭＳ Ｐゴシック" pitchFamily="1" charset="-128"/>
            </a:endParaRPr>
          </a:p>
        </p:txBody>
      </p:sp>
      <p:sp>
        <p:nvSpPr>
          <p:cNvPr id="60420" name="Date Placeholder 3"/>
          <p:cNvSpPr>
            <a:spLocks noGrp="1"/>
          </p:cNvSpPr>
          <p:nvPr>
            <p:ph type="dt" sz="quarter" idx="10"/>
          </p:nvPr>
        </p:nvSpPr>
        <p:spPr>
          <a:noFill/>
        </p:spPr>
        <p:txBody>
          <a:bodyPr/>
          <a:lstStyle/>
          <a:p>
            <a:fld id="{FB653B4C-3B47-7F40-802B-77DCCB0859E9}" type="datetime1">
              <a:rPr lang="en-US"/>
              <a:pPr/>
              <a:t>1/27/2020</a:t>
            </a:fld>
            <a:endParaRPr lang="en-US" dirty="0"/>
          </a:p>
        </p:txBody>
      </p:sp>
      <p:sp>
        <p:nvSpPr>
          <p:cNvPr id="60421" name="Slide Number Placeholder 4"/>
          <p:cNvSpPr>
            <a:spLocks noGrp="1"/>
          </p:cNvSpPr>
          <p:nvPr>
            <p:ph type="sldNum" sz="quarter" idx="11"/>
          </p:nvPr>
        </p:nvSpPr>
        <p:spPr>
          <a:noFill/>
        </p:spPr>
        <p:txBody>
          <a:bodyPr/>
          <a:lstStyle/>
          <a:p>
            <a:fld id="{C4C0F8D5-F47E-3245-9081-DB950FF13A5E}" type="slidenum">
              <a:rPr lang="en-US"/>
              <a:pPr/>
              <a:t>37</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a:ea typeface="ＭＳ Ｐゴシック" pitchFamily="34" charset="-128"/>
                <a:cs typeface="ＭＳ Ｐゴシック" pitchFamily="34" charset="-128"/>
              </a:rPr>
              <a:t>Punches</a:t>
            </a:r>
          </a:p>
        </p:txBody>
      </p:sp>
      <p:sp>
        <p:nvSpPr>
          <p:cNvPr id="62467" name="Content Placeholder 2"/>
          <p:cNvSpPr>
            <a:spLocks noGrp="1"/>
          </p:cNvSpPr>
          <p:nvPr>
            <p:ph idx="1"/>
          </p:nvPr>
        </p:nvSpPr>
        <p:spPr>
          <a:xfrm>
            <a:off x="533400" y="1752600"/>
            <a:ext cx="8153400" cy="2362200"/>
          </a:xfrm>
        </p:spPr>
        <p:txBody>
          <a:bodyPr/>
          <a:lstStyle/>
          <a:p>
            <a:r>
              <a:rPr lang="en-US" dirty="0">
                <a:solidFill>
                  <a:srgbClr val="000000"/>
                </a:solidFill>
                <a:ea typeface="ＭＳ Ｐゴシック" pitchFamily="34" charset="-128"/>
                <a:cs typeface="ＭＳ Ｐゴシック" pitchFamily="34" charset="-128"/>
              </a:rPr>
              <a:t>Criteria for scoring a punch</a:t>
            </a:r>
          </a:p>
          <a:p>
            <a:pPr lvl="1"/>
            <a:r>
              <a:rPr lang="en-US" dirty="0">
                <a:solidFill>
                  <a:srgbClr val="000000"/>
                </a:solidFill>
              </a:rPr>
              <a:t>Delivering a punch using the tightly clenched, correctly made fist</a:t>
            </a:r>
          </a:p>
          <a:p>
            <a:pPr lvl="1"/>
            <a:r>
              <a:rPr lang="en-US" dirty="0">
                <a:solidFill>
                  <a:srgbClr val="000000"/>
                </a:solidFill>
              </a:rPr>
              <a:t>Punch should be executed with </a:t>
            </a:r>
            <a:r>
              <a:rPr lang="en-US" b="1" dirty="0">
                <a:solidFill>
                  <a:srgbClr val="000000"/>
                </a:solidFill>
              </a:rPr>
              <a:t>extended arm</a:t>
            </a:r>
            <a:r>
              <a:rPr lang="en-US" dirty="0">
                <a:solidFill>
                  <a:srgbClr val="000000"/>
                </a:solidFill>
              </a:rPr>
              <a:t> </a:t>
            </a:r>
          </a:p>
          <a:p>
            <a:pPr lvl="1"/>
            <a:r>
              <a:rPr lang="en-US" dirty="0">
                <a:solidFill>
                  <a:srgbClr val="000000"/>
                </a:solidFill>
              </a:rPr>
              <a:t>Power and accuracy</a:t>
            </a:r>
            <a:endParaRPr lang="en-US" strike="sngStrike" dirty="0">
              <a:solidFill>
                <a:srgbClr val="000000"/>
              </a:solidFill>
            </a:endParaRPr>
          </a:p>
          <a:p>
            <a:pPr>
              <a:buFont typeface="Wingdings" charset="2"/>
              <a:buNone/>
            </a:pPr>
            <a:endParaRPr lang="en-US" dirty="0">
              <a:ea typeface="ＭＳ Ｐゴシック" pitchFamily="34" charset="-128"/>
              <a:cs typeface="ＭＳ Ｐゴシック" pitchFamily="34" charset="-128"/>
            </a:endParaRPr>
          </a:p>
          <a:p>
            <a:pPr>
              <a:buFont typeface="Wingdings" charset="2"/>
              <a:buNone/>
            </a:pPr>
            <a:endParaRPr lang="en-US" dirty="0">
              <a:ea typeface="ＭＳ Ｐゴシック" pitchFamily="34" charset="-128"/>
              <a:cs typeface="ＭＳ Ｐゴシック" pitchFamily="34" charset="-128"/>
            </a:endParaRPr>
          </a:p>
        </p:txBody>
      </p:sp>
      <p:sp>
        <p:nvSpPr>
          <p:cNvPr id="62468" name="Date Placeholder 3"/>
          <p:cNvSpPr>
            <a:spLocks noGrp="1"/>
          </p:cNvSpPr>
          <p:nvPr>
            <p:ph type="dt" sz="quarter" idx="10"/>
          </p:nvPr>
        </p:nvSpPr>
        <p:spPr>
          <a:noFill/>
        </p:spPr>
        <p:txBody>
          <a:bodyPr/>
          <a:lstStyle/>
          <a:p>
            <a:fld id="{40F5BE2C-F677-AB4D-808D-97EA141DA33B}" type="datetime1">
              <a:rPr lang="en-US"/>
              <a:pPr/>
              <a:t>1/27/2020</a:t>
            </a:fld>
            <a:endParaRPr lang="en-US" dirty="0"/>
          </a:p>
        </p:txBody>
      </p:sp>
      <p:sp>
        <p:nvSpPr>
          <p:cNvPr id="62469" name="Slide Number Placeholder 4"/>
          <p:cNvSpPr>
            <a:spLocks noGrp="1"/>
          </p:cNvSpPr>
          <p:nvPr>
            <p:ph type="sldNum" sz="quarter" idx="11"/>
          </p:nvPr>
        </p:nvSpPr>
        <p:spPr>
          <a:noFill/>
        </p:spPr>
        <p:txBody>
          <a:bodyPr/>
          <a:lstStyle/>
          <a:p>
            <a:fld id="{9074E45A-7D94-894F-88B3-331673389996}" type="slidenum">
              <a:rPr lang="en-US"/>
              <a:pPr/>
              <a:t>38</a:t>
            </a:fld>
            <a:endParaRPr lang="en-US" dirty="0"/>
          </a:p>
        </p:txBody>
      </p:sp>
      <p:pic>
        <p:nvPicPr>
          <p:cNvPr id="62470" name="Picture 4"/>
          <p:cNvPicPr>
            <a:picLocks noChangeAspect="1"/>
          </p:cNvPicPr>
          <p:nvPr/>
        </p:nvPicPr>
        <p:blipFill>
          <a:blip r:embed="rId3"/>
          <a:srcRect/>
          <a:stretch>
            <a:fillRect/>
          </a:stretch>
        </p:blipFill>
        <p:spPr bwMode="auto">
          <a:xfrm>
            <a:off x="3200400" y="3733800"/>
            <a:ext cx="2060575" cy="17859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ea typeface="ＭＳ Ｐゴシック" pitchFamily="34" charset="-128"/>
                <a:cs typeface="ＭＳ Ｐゴシック" pitchFamily="34" charset="-128"/>
              </a:rPr>
              <a:t>Today’s Agenda</a:t>
            </a:r>
          </a:p>
        </p:txBody>
      </p:sp>
      <p:sp>
        <p:nvSpPr>
          <p:cNvPr id="9219" name="Content Placeholder 2"/>
          <p:cNvSpPr>
            <a:spLocks noGrp="1"/>
          </p:cNvSpPr>
          <p:nvPr>
            <p:ph idx="1"/>
          </p:nvPr>
        </p:nvSpPr>
        <p:spPr>
          <a:xfrm>
            <a:off x="533400" y="1828800"/>
            <a:ext cx="8229600" cy="4038600"/>
          </a:xfrm>
        </p:spPr>
        <p:txBody>
          <a:bodyPr/>
          <a:lstStyle/>
          <a:p>
            <a:r>
              <a:rPr lang="en-US" dirty="0">
                <a:ea typeface="ＭＳ Ｐゴシック" pitchFamily="34" charset="-128"/>
                <a:cs typeface="ＭＳ Ｐゴシック" pitchFamily="34" charset="-128"/>
              </a:rPr>
              <a:t>Practical</a:t>
            </a:r>
          </a:p>
          <a:p>
            <a:pPr lvl="1"/>
            <a:r>
              <a:rPr lang="en-US" dirty="0"/>
              <a:t>Hand Signals Practice</a:t>
            </a:r>
          </a:p>
          <a:p>
            <a:pPr lvl="1"/>
            <a:r>
              <a:rPr lang="en-US" dirty="0"/>
              <a:t>Scoring Practice</a:t>
            </a:r>
          </a:p>
          <a:p>
            <a:pPr lvl="1">
              <a:spcAft>
                <a:spcPts val="600"/>
              </a:spcAft>
            </a:pPr>
            <a:r>
              <a:rPr lang="en-US" dirty="0"/>
              <a:t>Match Management Practice</a:t>
            </a:r>
          </a:p>
          <a:p>
            <a:pPr>
              <a:spcAft>
                <a:spcPts val="600"/>
              </a:spcAft>
            </a:pPr>
            <a:r>
              <a:rPr lang="en-US" dirty="0">
                <a:ea typeface="ＭＳ Ｐゴシック" pitchFamily="34" charset="-128"/>
                <a:cs typeface="ＭＳ Ｐゴシック" pitchFamily="34" charset="-128"/>
              </a:rPr>
              <a:t>Questions and Answers</a:t>
            </a:r>
          </a:p>
        </p:txBody>
      </p:sp>
      <p:sp>
        <p:nvSpPr>
          <p:cNvPr id="9220" name="Date Placeholder 3"/>
          <p:cNvSpPr>
            <a:spLocks noGrp="1"/>
          </p:cNvSpPr>
          <p:nvPr>
            <p:ph type="dt" sz="quarter" idx="10"/>
          </p:nvPr>
        </p:nvSpPr>
        <p:spPr>
          <a:noFill/>
        </p:spPr>
        <p:txBody>
          <a:bodyPr/>
          <a:lstStyle/>
          <a:p>
            <a:fld id="{0F375F12-9E74-AC40-91A8-4F24AD0A4A41}" type="datetime1">
              <a:rPr lang="en-US"/>
              <a:pPr/>
              <a:t>1/27/2020</a:t>
            </a:fld>
            <a:endParaRPr lang="en-US" dirty="0"/>
          </a:p>
        </p:txBody>
      </p:sp>
      <p:sp>
        <p:nvSpPr>
          <p:cNvPr id="9221" name="Slide Number Placeholder 4"/>
          <p:cNvSpPr>
            <a:spLocks noGrp="1"/>
          </p:cNvSpPr>
          <p:nvPr>
            <p:ph type="sldNum" sz="quarter" idx="11"/>
          </p:nvPr>
        </p:nvSpPr>
        <p:spPr>
          <a:noFill/>
        </p:spPr>
        <p:txBody>
          <a:bodyPr/>
          <a:lstStyle/>
          <a:p>
            <a:fld id="{5EB328CB-1F6D-0646-BF45-2A3A313E3A34}" type="slidenum">
              <a:rPr lang="en-US"/>
              <a:pPr/>
              <a:t>3</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ea typeface="ＭＳ Ｐゴシック" pitchFamily="34" charset="-128"/>
                <a:cs typeface="ＭＳ Ｐゴシック" pitchFamily="34" charset="-128"/>
              </a:rPr>
              <a:t>Valid Points</a:t>
            </a:r>
          </a:p>
        </p:txBody>
      </p:sp>
      <p:sp>
        <p:nvSpPr>
          <p:cNvPr id="12291" name="Content Placeholder 2"/>
          <p:cNvSpPr>
            <a:spLocks noGrp="1"/>
          </p:cNvSpPr>
          <p:nvPr>
            <p:ph idx="1"/>
          </p:nvPr>
        </p:nvSpPr>
        <p:spPr/>
        <p:txBody>
          <a:bodyPr/>
          <a:lstStyle/>
          <a:p>
            <a:pPr>
              <a:spcAft>
                <a:spcPts val="600"/>
              </a:spcAft>
            </a:pPr>
            <a:r>
              <a:rPr lang="en-US" sz="2200" dirty="0">
                <a:ea typeface="ＭＳ Ｐゴシック" pitchFamily="34" charset="-128"/>
                <a:cs typeface="ＭＳ Ｐゴシック" pitchFamily="34" charset="-128"/>
              </a:rPr>
              <a:t>One point</a:t>
            </a:r>
            <a:r>
              <a:rPr lang="en-US" sz="2200" b="0" dirty="0">
                <a:ea typeface="ＭＳ Ｐゴシック" pitchFamily="34" charset="-128"/>
                <a:cs typeface="ＭＳ Ｐゴシック" pitchFamily="34" charset="-128"/>
              </a:rPr>
              <a:t> for a valid </a:t>
            </a:r>
            <a:r>
              <a:rPr lang="en-US" sz="2200" dirty="0">
                <a:ea typeface="ＭＳ Ｐゴシック" pitchFamily="34" charset="-128"/>
                <a:cs typeface="ＭＳ Ｐゴシック" pitchFamily="34" charset="-128"/>
              </a:rPr>
              <a:t>punch </a:t>
            </a:r>
            <a:r>
              <a:rPr lang="en-US" sz="2200" b="0" dirty="0">
                <a:ea typeface="ＭＳ Ｐゴシック" pitchFamily="34" charset="-128"/>
                <a:cs typeface="ＭＳ Ｐゴシック" pitchFamily="34" charset="-128"/>
              </a:rPr>
              <a:t>to the </a:t>
            </a:r>
            <a:r>
              <a:rPr lang="en-US" sz="2200" dirty="0">
                <a:ea typeface="ＭＳ Ｐゴシック" pitchFamily="34" charset="-128"/>
                <a:cs typeface="ＭＳ Ｐゴシック" pitchFamily="34" charset="-128"/>
              </a:rPr>
              <a:t>trunk protector</a:t>
            </a:r>
          </a:p>
          <a:p>
            <a:pPr>
              <a:spcAft>
                <a:spcPts val="600"/>
              </a:spcAft>
            </a:pPr>
            <a:r>
              <a:rPr lang="en-US" sz="2200" dirty="0">
                <a:ea typeface="ＭＳ Ｐゴシック" pitchFamily="34" charset="-128"/>
                <a:cs typeface="ＭＳ Ｐゴシック" pitchFamily="34" charset="-128"/>
              </a:rPr>
              <a:t>Two points</a:t>
            </a:r>
            <a:r>
              <a:rPr lang="en-US" sz="2200" b="0" dirty="0">
                <a:ea typeface="ＭＳ Ｐゴシック" pitchFamily="34" charset="-128"/>
                <a:cs typeface="ＭＳ Ｐゴシック" pitchFamily="34" charset="-128"/>
              </a:rPr>
              <a:t> for a valid </a:t>
            </a:r>
            <a:r>
              <a:rPr lang="en-US" sz="2200" dirty="0">
                <a:ea typeface="ＭＳ Ｐゴシック" pitchFamily="34" charset="-128"/>
                <a:cs typeface="ＭＳ Ｐゴシック" pitchFamily="34" charset="-128"/>
              </a:rPr>
              <a:t>kick </a:t>
            </a:r>
            <a:r>
              <a:rPr lang="en-US" sz="2200" b="0" dirty="0">
                <a:ea typeface="ＭＳ Ｐゴシック" pitchFamily="34" charset="-128"/>
                <a:cs typeface="ＭＳ Ｐゴシック" pitchFamily="34" charset="-128"/>
              </a:rPr>
              <a:t>to the </a:t>
            </a:r>
            <a:r>
              <a:rPr lang="en-US" sz="2200" dirty="0">
                <a:ea typeface="ＭＳ Ｐゴシック" pitchFamily="34" charset="-128"/>
                <a:cs typeface="ＭＳ Ｐゴシック" pitchFamily="34" charset="-128"/>
              </a:rPr>
              <a:t>trunk protector</a:t>
            </a:r>
          </a:p>
          <a:p>
            <a:pPr>
              <a:spcAft>
                <a:spcPts val="600"/>
              </a:spcAft>
            </a:pPr>
            <a:r>
              <a:rPr lang="en-US" sz="2200" dirty="0">
                <a:solidFill>
                  <a:srgbClr val="000000"/>
                </a:solidFill>
                <a:ea typeface="ＭＳ Ｐゴシック" pitchFamily="34" charset="-128"/>
                <a:cs typeface="ＭＳ Ｐゴシック" pitchFamily="34" charset="-128"/>
              </a:rPr>
              <a:t>Four points</a:t>
            </a:r>
            <a:r>
              <a:rPr lang="en-US" sz="2200" b="0" dirty="0">
                <a:solidFill>
                  <a:srgbClr val="000000"/>
                </a:solidFill>
                <a:ea typeface="ＭＳ Ｐゴシック" pitchFamily="34" charset="-128"/>
                <a:cs typeface="ＭＳ Ｐゴシック" pitchFamily="34" charset="-128"/>
              </a:rPr>
              <a:t> </a:t>
            </a:r>
            <a:r>
              <a:rPr lang="en-US" sz="2200" b="0" dirty="0">
                <a:ea typeface="ＭＳ Ｐゴシック" pitchFamily="34" charset="-128"/>
                <a:cs typeface="ＭＳ Ｐゴシック" pitchFamily="34" charset="-128"/>
              </a:rPr>
              <a:t>for a valid </a:t>
            </a:r>
            <a:r>
              <a:rPr lang="en-US" sz="2200" dirty="0">
                <a:ea typeface="ＭＳ Ｐゴシック" pitchFamily="34" charset="-128"/>
                <a:cs typeface="ＭＳ Ｐゴシック" pitchFamily="34" charset="-128"/>
              </a:rPr>
              <a:t>turning kick </a:t>
            </a:r>
            <a:r>
              <a:rPr lang="en-US" sz="2200" b="0" dirty="0">
                <a:ea typeface="ＭＳ Ｐゴシック" pitchFamily="34" charset="-128"/>
                <a:cs typeface="ＭＳ Ｐゴシック" pitchFamily="34" charset="-128"/>
              </a:rPr>
              <a:t>to the </a:t>
            </a:r>
            <a:r>
              <a:rPr lang="en-US" sz="2200" dirty="0">
                <a:ea typeface="ＭＳ Ｐゴシック" pitchFamily="34" charset="-128"/>
                <a:cs typeface="ＭＳ Ｐゴシック" pitchFamily="34" charset="-128"/>
              </a:rPr>
              <a:t>trunk protector</a:t>
            </a:r>
          </a:p>
          <a:p>
            <a:pPr>
              <a:spcAft>
                <a:spcPts val="600"/>
              </a:spcAft>
            </a:pPr>
            <a:r>
              <a:rPr lang="en-US" sz="2200" dirty="0">
                <a:ea typeface="ＭＳ Ｐゴシック" pitchFamily="34" charset="-128"/>
                <a:cs typeface="ＭＳ Ｐゴシック" pitchFamily="34" charset="-128"/>
              </a:rPr>
              <a:t>Three points </a:t>
            </a:r>
            <a:r>
              <a:rPr lang="en-US" sz="2200" b="0" dirty="0">
                <a:ea typeface="ＭＳ Ｐゴシック" pitchFamily="34" charset="-128"/>
                <a:cs typeface="ＭＳ Ｐゴシック" pitchFamily="34" charset="-128"/>
              </a:rPr>
              <a:t>for a valid kick to the </a:t>
            </a:r>
            <a:r>
              <a:rPr lang="en-US" sz="2200" dirty="0">
                <a:ea typeface="ＭＳ Ｐゴシック" pitchFamily="34" charset="-128"/>
                <a:cs typeface="ＭＳ Ｐゴシック" pitchFamily="34" charset="-128"/>
              </a:rPr>
              <a:t>head</a:t>
            </a:r>
          </a:p>
          <a:p>
            <a:pPr>
              <a:spcAft>
                <a:spcPts val="600"/>
              </a:spcAft>
            </a:pPr>
            <a:r>
              <a:rPr lang="en-US" sz="2200" dirty="0">
                <a:solidFill>
                  <a:srgbClr val="000000"/>
                </a:solidFill>
                <a:ea typeface="ＭＳ Ｐゴシック" pitchFamily="34" charset="-128"/>
                <a:cs typeface="ＭＳ Ｐゴシック" pitchFamily="34" charset="-128"/>
              </a:rPr>
              <a:t>Five points</a:t>
            </a:r>
            <a:r>
              <a:rPr lang="en-US" sz="2200" b="0" dirty="0">
                <a:solidFill>
                  <a:srgbClr val="000000"/>
                </a:solidFill>
                <a:ea typeface="ＭＳ Ｐゴシック" pitchFamily="34" charset="-128"/>
                <a:cs typeface="ＭＳ Ｐゴシック" pitchFamily="34" charset="-128"/>
              </a:rPr>
              <a:t> </a:t>
            </a:r>
            <a:r>
              <a:rPr lang="en-US" sz="2200" b="0" dirty="0">
                <a:ea typeface="ＭＳ Ｐゴシック" pitchFamily="34" charset="-128"/>
                <a:cs typeface="ＭＳ Ｐゴシック" pitchFamily="34" charset="-128"/>
              </a:rPr>
              <a:t>for a valid </a:t>
            </a:r>
            <a:r>
              <a:rPr lang="en-US" sz="2200" dirty="0">
                <a:ea typeface="ＭＳ Ｐゴシック" pitchFamily="34" charset="-128"/>
                <a:cs typeface="ＭＳ Ｐゴシック" pitchFamily="34" charset="-128"/>
              </a:rPr>
              <a:t>turning kick</a:t>
            </a:r>
            <a:r>
              <a:rPr lang="en-US" sz="2200" b="0" dirty="0">
                <a:ea typeface="ＭＳ Ｐゴシック" pitchFamily="34" charset="-128"/>
                <a:cs typeface="ＭＳ Ｐゴシック" pitchFamily="34" charset="-128"/>
              </a:rPr>
              <a:t> to the </a:t>
            </a:r>
            <a:r>
              <a:rPr lang="en-US" sz="2200" dirty="0">
                <a:ea typeface="ＭＳ Ｐゴシック" pitchFamily="34" charset="-128"/>
                <a:cs typeface="ＭＳ Ｐゴシック" pitchFamily="34" charset="-128"/>
              </a:rPr>
              <a:t>head</a:t>
            </a:r>
          </a:p>
          <a:p>
            <a:pPr>
              <a:spcAft>
                <a:spcPts val="600"/>
              </a:spcAft>
            </a:pPr>
            <a:r>
              <a:rPr lang="en-US" sz="2200" dirty="0">
                <a:ea typeface="ＭＳ Ｐゴシック" pitchFamily="34" charset="-128"/>
                <a:cs typeface="ＭＳ Ｐゴシック" pitchFamily="34" charset="-128"/>
              </a:rPr>
              <a:t>One point </a:t>
            </a:r>
            <a:r>
              <a:rPr lang="en-US" sz="2200" b="0" dirty="0">
                <a:ea typeface="ＭＳ Ｐゴシック" pitchFamily="34" charset="-128"/>
                <a:cs typeface="ＭＳ Ｐゴシック" pitchFamily="34" charset="-128"/>
              </a:rPr>
              <a:t>awarded for every </a:t>
            </a:r>
            <a:r>
              <a:rPr lang="en-US" sz="2200" dirty="0">
                <a:ea typeface="ＭＳ Ｐゴシック" pitchFamily="34" charset="-128"/>
                <a:cs typeface="ＭＳ Ｐゴシック" pitchFamily="34" charset="-128"/>
              </a:rPr>
              <a:t>Gam-jeom</a:t>
            </a:r>
            <a:r>
              <a:rPr lang="en-US" sz="2200" b="0" dirty="0">
                <a:ea typeface="ＭＳ Ｐゴシック" pitchFamily="34" charset="-128"/>
                <a:cs typeface="ＭＳ Ｐゴシック" pitchFamily="34" charset="-128"/>
              </a:rPr>
              <a:t> given to the </a:t>
            </a:r>
            <a:r>
              <a:rPr lang="en-US" sz="2200" dirty="0">
                <a:ea typeface="ＭＳ Ｐゴシック" pitchFamily="34" charset="-128"/>
                <a:cs typeface="ＭＳ Ｐゴシック" pitchFamily="34" charset="-128"/>
              </a:rPr>
              <a:t>opponent</a:t>
            </a:r>
            <a:endParaRPr lang="en-US" sz="2000" i="1" dirty="0">
              <a:solidFill>
                <a:srgbClr val="000000"/>
              </a:solidFill>
              <a:ea typeface="ＭＳ Ｐゴシック" pitchFamily="34" charset="-128"/>
              <a:cs typeface="ＭＳ Ｐゴシック" pitchFamily="34" charset="-128"/>
            </a:endParaRPr>
          </a:p>
          <a:p>
            <a:pPr>
              <a:spcAft>
                <a:spcPts val="600"/>
              </a:spcAft>
              <a:buFont typeface="Wingdings" pitchFamily="-89" charset="2"/>
              <a:buNone/>
            </a:pPr>
            <a:r>
              <a:rPr lang="en-US" sz="2000" b="0" i="1" dirty="0">
                <a:solidFill>
                  <a:srgbClr val="000000"/>
                </a:solidFill>
                <a:ea typeface="ＭＳ Ｐゴシック" pitchFamily="34" charset="-128"/>
                <a:cs typeface="ＭＳ Ｐゴシック" pitchFamily="34" charset="-128"/>
              </a:rPr>
              <a:t>	(Turning kick to head is </a:t>
            </a:r>
            <a:r>
              <a:rPr lang="en-US" sz="2000" i="1" dirty="0">
                <a:solidFill>
                  <a:srgbClr val="000000"/>
                </a:solidFill>
                <a:ea typeface="ＭＳ Ｐゴシック" pitchFamily="34" charset="-128"/>
                <a:cs typeface="ＭＳ Ｐゴシック" pitchFamily="34" charset="-128"/>
              </a:rPr>
              <a:t>allowed </a:t>
            </a:r>
            <a:r>
              <a:rPr lang="en-US" sz="2000" b="0" i="1" dirty="0">
                <a:solidFill>
                  <a:srgbClr val="000000"/>
                </a:solidFill>
                <a:ea typeface="ＭＳ Ｐゴシック" pitchFamily="34" charset="-128"/>
                <a:cs typeface="ＭＳ Ｐゴシック" pitchFamily="34" charset="-128"/>
              </a:rPr>
              <a:t>under Junior Safety Rules, but</a:t>
            </a:r>
            <a:br>
              <a:rPr lang="en-US" sz="2000" b="0" i="1" dirty="0">
                <a:solidFill>
                  <a:srgbClr val="000000"/>
                </a:solidFill>
                <a:ea typeface="ＭＳ Ｐゴシック" pitchFamily="34" charset="-128"/>
                <a:cs typeface="ＭＳ Ｐゴシック" pitchFamily="34" charset="-128"/>
              </a:rPr>
            </a:br>
            <a:r>
              <a:rPr lang="en-US" sz="2000" i="1" dirty="0">
                <a:solidFill>
                  <a:srgbClr val="000000"/>
                </a:solidFill>
                <a:ea typeface="ＭＳ Ｐゴシック" pitchFamily="34" charset="-128"/>
                <a:cs typeface="ＭＳ Ｐゴシック" pitchFamily="34" charset="-128"/>
              </a:rPr>
              <a:t>no</a:t>
            </a:r>
            <a:r>
              <a:rPr lang="en-US" sz="2000" b="0" i="1" dirty="0">
                <a:solidFill>
                  <a:srgbClr val="000000"/>
                </a:solidFill>
                <a:ea typeface="ＭＳ Ｐゴシック" pitchFamily="34" charset="-128"/>
                <a:cs typeface="ＭＳ Ｐゴシック" pitchFamily="34" charset="-128"/>
              </a:rPr>
              <a:t> </a:t>
            </a:r>
            <a:r>
              <a:rPr lang="en-US" sz="2000" i="1" dirty="0">
                <a:solidFill>
                  <a:srgbClr val="000000"/>
                </a:solidFill>
                <a:ea typeface="ＭＳ Ｐゴシック" pitchFamily="34" charset="-128"/>
                <a:cs typeface="ＭＳ Ｐゴシック" pitchFamily="34" charset="-128"/>
              </a:rPr>
              <a:t>additional points </a:t>
            </a:r>
            <a:r>
              <a:rPr lang="en-US" sz="2000" b="0" i="1" dirty="0">
                <a:solidFill>
                  <a:srgbClr val="000000"/>
                </a:solidFill>
                <a:ea typeface="ＭＳ Ｐゴシック" pitchFamily="34" charset="-128"/>
                <a:cs typeface="ＭＳ Ｐゴシック" pitchFamily="34" charset="-128"/>
              </a:rPr>
              <a:t>will be given)</a:t>
            </a:r>
            <a:endParaRPr lang="en-US" sz="2000" b="0" dirty="0">
              <a:solidFill>
                <a:srgbClr val="000000"/>
              </a:solidFill>
              <a:ea typeface="ＭＳ Ｐゴシック" pitchFamily="34" charset="-128"/>
              <a:cs typeface="ＭＳ Ｐゴシック" pitchFamily="34" charset="-128"/>
            </a:endParaRPr>
          </a:p>
        </p:txBody>
      </p:sp>
      <p:sp>
        <p:nvSpPr>
          <p:cNvPr id="12292" name="Date Placeholder 3"/>
          <p:cNvSpPr>
            <a:spLocks noGrp="1"/>
          </p:cNvSpPr>
          <p:nvPr>
            <p:ph type="dt" sz="quarter" idx="10"/>
          </p:nvPr>
        </p:nvSpPr>
        <p:spPr>
          <a:noFill/>
        </p:spPr>
        <p:txBody>
          <a:bodyPr/>
          <a:lstStyle/>
          <a:p>
            <a:fld id="{1E3C6D3E-FAAE-0441-90D1-FE4E0CD83D31}" type="datetime1">
              <a:rPr lang="en-US">
                <a:latin typeface="Arial" pitchFamily="-89" charset="0"/>
              </a:rPr>
              <a:pPr/>
              <a:t>1/27/2020</a:t>
            </a:fld>
            <a:endParaRPr lang="en-US" dirty="0">
              <a:latin typeface="Arial" pitchFamily="-89" charset="0"/>
            </a:endParaRPr>
          </a:p>
        </p:txBody>
      </p:sp>
      <p:sp>
        <p:nvSpPr>
          <p:cNvPr id="12293" name="Slide Number Placeholder 5"/>
          <p:cNvSpPr>
            <a:spLocks noGrp="1"/>
          </p:cNvSpPr>
          <p:nvPr>
            <p:ph type="sldNum" sz="quarter" idx="11"/>
          </p:nvPr>
        </p:nvSpPr>
        <p:spPr>
          <a:noFill/>
        </p:spPr>
        <p:txBody>
          <a:bodyPr/>
          <a:lstStyle/>
          <a:p>
            <a:fld id="{B8C27774-070D-4C46-BAD7-8525C1422BBE}" type="slidenum">
              <a:rPr lang="en-US">
                <a:latin typeface="Arial" pitchFamily="-89" charset="0"/>
              </a:rPr>
              <a:pPr/>
              <a:t>39</a:t>
            </a:fld>
            <a:endParaRPr lang="en-US" dirty="0">
              <a:latin typeface="Arial" pitchFamily="-89"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a:ea typeface="ＭＳ Ｐゴシック" pitchFamily="34" charset="-128"/>
                <a:cs typeface="ＭＳ Ｐゴシック" pitchFamily="34" charset="-128"/>
              </a:rPr>
              <a:t>Standing to Request a Meeting </a:t>
            </a:r>
          </a:p>
        </p:txBody>
      </p:sp>
      <p:sp>
        <p:nvSpPr>
          <p:cNvPr id="66563" name="Content Placeholder 2"/>
          <p:cNvSpPr>
            <a:spLocks noGrp="1"/>
          </p:cNvSpPr>
          <p:nvPr>
            <p:ph idx="1"/>
          </p:nvPr>
        </p:nvSpPr>
        <p:spPr/>
        <p:txBody>
          <a:bodyPr/>
          <a:lstStyle/>
          <a:p>
            <a:pPr>
              <a:spcAft>
                <a:spcPts val="0"/>
              </a:spcAft>
            </a:pPr>
            <a:r>
              <a:rPr lang="en-US" sz="2000" b="0" dirty="0"/>
              <a:t>Corner judges wishing to get the attention of the center referee must </a:t>
            </a:r>
            <a:r>
              <a:rPr lang="en-US" sz="2000" dirty="0"/>
              <a:t>stand </a:t>
            </a:r>
            <a:r>
              <a:rPr lang="en-US" sz="2000" b="0" dirty="0"/>
              <a:t>and </a:t>
            </a:r>
            <a:r>
              <a:rPr lang="en-US" sz="2000" dirty="0"/>
              <a:t>loudly call “Referee!”</a:t>
            </a:r>
            <a:r>
              <a:rPr lang="en-US" sz="2000" b="0" dirty="0"/>
              <a:t> with raised hand </a:t>
            </a:r>
            <a:endParaRPr lang="en-US" sz="2000" b="0" dirty="0">
              <a:ea typeface="ＭＳ Ｐゴシック" pitchFamily="34" charset="-128"/>
              <a:cs typeface="ＭＳ Ｐゴシック" pitchFamily="34" charset="-128"/>
            </a:endParaRPr>
          </a:p>
          <a:p>
            <a:pPr>
              <a:spcAft>
                <a:spcPts val="0"/>
              </a:spcAft>
            </a:pPr>
            <a:r>
              <a:rPr lang="en-US" sz="2000" b="0" dirty="0">
                <a:ea typeface="ＭＳ Ｐゴシック" pitchFamily="34" charset="-128"/>
                <a:cs typeface="ＭＳ Ｐゴシック" pitchFamily="34" charset="-128"/>
              </a:rPr>
              <a:t>If a corner judge has reason to believe a head kick (if not using head PSS) has been </a:t>
            </a:r>
            <a:r>
              <a:rPr lang="en-US" sz="2000" dirty="0">
                <a:ea typeface="ＭＳ Ｐゴシック" pitchFamily="34" charset="-128"/>
                <a:cs typeface="ＭＳ Ｐゴシック" pitchFamily="34" charset="-128"/>
              </a:rPr>
              <a:t>scored incorrectly</a:t>
            </a:r>
            <a:r>
              <a:rPr lang="en-US" sz="2000" b="0" dirty="0">
                <a:ea typeface="ＭＳ Ｐゴシック" pitchFamily="34" charset="-128"/>
                <a:cs typeface="ＭＳ Ｐゴシック" pitchFamily="34" charset="-128"/>
              </a:rPr>
              <a:t>; i.e., Blue kicked and there was clear contact, but the judge pressed the wrong button</a:t>
            </a:r>
          </a:p>
          <a:p>
            <a:pPr>
              <a:spcAft>
                <a:spcPts val="0"/>
              </a:spcAft>
            </a:pPr>
            <a:r>
              <a:rPr lang="en-US" sz="2000" b="0" dirty="0">
                <a:ea typeface="ＭＳ Ｐゴシック" pitchFamily="34" charset="-128"/>
                <a:cs typeface="ＭＳ Ｐゴシック" pitchFamily="34" charset="-128"/>
              </a:rPr>
              <a:t>If there appears to be a </a:t>
            </a:r>
            <a:r>
              <a:rPr lang="en-US" sz="2000" dirty="0">
                <a:ea typeface="ＭＳ Ｐゴシック" pitchFamily="34" charset="-128"/>
                <a:cs typeface="ＭＳ Ｐゴシック" pitchFamily="34" charset="-128"/>
              </a:rPr>
              <a:t>technical problem</a:t>
            </a:r>
            <a:endParaRPr lang="en-US" sz="2000" b="0" dirty="0">
              <a:ea typeface="ＭＳ Ｐゴシック" pitchFamily="34" charset="-128"/>
              <a:cs typeface="ＭＳ Ｐゴシック" pitchFamily="34" charset="-128"/>
            </a:endParaRPr>
          </a:p>
          <a:p>
            <a:pPr>
              <a:spcAft>
                <a:spcPts val="0"/>
              </a:spcAft>
            </a:pPr>
            <a:r>
              <a:rPr lang="en-US" sz="2000" b="0" dirty="0">
                <a:ea typeface="ＭＳ Ｐゴシック" pitchFamily="34" charset="-128"/>
                <a:cs typeface="ＭＳ Ｐゴシック" pitchFamily="34" charset="-128"/>
              </a:rPr>
              <a:t>If referee has issued a penalty, but </a:t>
            </a:r>
            <a:r>
              <a:rPr lang="en-US" sz="2000" dirty="0">
                <a:ea typeface="ＭＳ Ｐゴシック" pitchFamily="34" charset="-128"/>
                <a:cs typeface="ＭＳ Ｐゴシック" pitchFamily="34" charset="-128"/>
              </a:rPr>
              <a:t>forgot to wave off points</a:t>
            </a:r>
            <a:r>
              <a:rPr lang="en-US" sz="2000" b="0" dirty="0">
                <a:ea typeface="ＭＳ Ｐゴシック" pitchFamily="34" charset="-128"/>
                <a:cs typeface="ＭＳ Ｐゴシック" pitchFamily="34" charset="-128"/>
              </a:rPr>
              <a:t> that were gained illegally</a:t>
            </a:r>
            <a:endParaRPr lang="en-US" sz="2000" b="0" i="1" dirty="0">
              <a:ea typeface="ＭＳ Ｐゴシック" pitchFamily="34" charset="-128"/>
              <a:cs typeface="ＭＳ Ｐゴシック" pitchFamily="34" charset="-128"/>
            </a:endParaRPr>
          </a:p>
          <a:p>
            <a:pPr>
              <a:spcAft>
                <a:spcPts val="0"/>
              </a:spcAft>
            </a:pPr>
            <a:r>
              <a:rPr lang="en-US" sz="2000" dirty="0">
                <a:ea typeface="ＭＳ Ｐゴシック" pitchFamily="34" charset="-128"/>
                <a:cs typeface="ＭＳ Ｐゴシック" pitchFamily="34" charset="-128"/>
              </a:rPr>
              <a:t>When one stands, we all stand!</a:t>
            </a:r>
          </a:p>
          <a:p>
            <a:pPr lvl="1">
              <a:spcAft>
                <a:spcPts val="600"/>
              </a:spcAft>
            </a:pPr>
            <a:r>
              <a:rPr lang="en-US" sz="1800" dirty="0"/>
              <a:t>The </a:t>
            </a:r>
            <a:r>
              <a:rPr lang="en-US" sz="1800" b="1" dirty="0"/>
              <a:t>entire officiating team</a:t>
            </a:r>
            <a:r>
              <a:rPr lang="en-US" sz="1800" dirty="0"/>
              <a:t> — including the Technical Assistant — must stand and call loudly to get the referee’s attention</a:t>
            </a:r>
            <a:endParaRPr lang="en-US" sz="1800" dirty="0">
              <a:ea typeface="ＭＳ Ｐゴシック" pitchFamily="34" charset="-128"/>
              <a:cs typeface="ＭＳ Ｐゴシック" pitchFamily="34" charset="-128"/>
            </a:endParaRPr>
          </a:p>
          <a:p>
            <a:pPr>
              <a:buFont typeface="Wingdings" charset="2"/>
              <a:buNone/>
            </a:pPr>
            <a:endParaRPr lang="en-US" sz="2000" b="0" dirty="0">
              <a:ea typeface="ＭＳ Ｐゴシック" pitchFamily="34" charset="-128"/>
              <a:cs typeface="ＭＳ Ｐゴシック" pitchFamily="34" charset="-128"/>
            </a:endParaRPr>
          </a:p>
        </p:txBody>
      </p:sp>
      <p:sp>
        <p:nvSpPr>
          <p:cNvPr id="66564" name="Date Placeholder 3"/>
          <p:cNvSpPr>
            <a:spLocks noGrp="1"/>
          </p:cNvSpPr>
          <p:nvPr>
            <p:ph type="dt" sz="quarter" idx="10"/>
          </p:nvPr>
        </p:nvSpPr>
        <p:spPr>
          <a:noFill/>
        </p:spPr>
        <p:txBody>
          <a:bodyPr/>
          <a:lstStyle/>
          <a:p>
            <a:fld id="{14777C9B-DABE-0240-A0E8-AD3D5D19177A}" type="datetime1">
              <a:rPr lang="en-US"/>
              <a:pPr/>
              <a:t>1/27/2020</a:t>
            </a:fld>
            <a:endParaRPr lang="en-US" dirty="0"/>
          </a:p>
        </p:txBody>
      </p:sp>
      <p:sp>
        <p:nvSpPr>
          <p:cNvPr id="66565" name="Slide Number Placeholder 4"/>
          <p:cNvSpPr>
            <a:spLocks noGrp="1"/>
          </p:cNvSpPr>
          <p:nvPr>
            <p:ph type="sldNum" sz="quarter" idx="11"/>
          </p:nvPr>
        </p:nvSpPr>
        <p:spPr>
          <a:noFill/>
        </p:spPr>
        <p:txBody>
          <a:bodyPr/>
          <a:lstStyle/>
          <a:p>
            <a:fld id="{CD90AB66-CE20-5643-A67D-D9019F5559D5}" type="slidenum">
              <a:rPr lang="en-US"/>
              <a:pPr/>
              <a:t>40</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dirty="0">
                <a:ea typeface="ＭＳ Ｐゴシック" pitchFamily="34" charset="-128"/>
                <a:cs typeface="ＭＳ Ｐゴシック" pitchFamily="34" charset="-128"/>
              </a:rPr>
              <a:t>Procedure for Missed Points</a:t>
            </a:r>
          </a:p>
        </p:txBody>
      </p:sp>
      <p:sp>
        <p:nvSpPr>
          <p:cNvPr id="67587"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If there is a </a:t>
            </a:r>
            <a:r>
              <a:rPr lang="en-US" sz="2000" dirty="0">
                <a:ea typeface="ＭＳ Ｐゴシック" pitchFamily="34" charset="-128"/>
                <a:cs typeface="ＭＳ Ｐゴシック" pitchFamily="34" charset="-128"/>
              </a:rPr>
              <a:t>turning kick to the body or head, but no extra point</a:t>
            </a:r>
            <a:r>
              <a:rPr lang="en-US" sz="2000" b="0" dirty="0">
                <a:ea typeface="ＭＳ Ｐゴシック" pitchFamily="34" charset="-128"/>
                <a:cs typeface="ＭＳ Ｐゴシック" pitchFamily="34" charset="-128"/>
              </a:rPr>
              <a:t> has registered, judges stand up, loudly call “Referee!” and indicate the technical points by raising 2 fingers</a:t>
            </a:r>
          </a:p>
          <a:p>
            <a:pPr>
              <a:spcAft>
                <a:spcPts val="600"/>
              </a:spcAft>
            </a:pPr>
            <a:r>
              <a:rPr lang="en-US" sz="2000" b="0" dirty="0">
                <a:ea typeface="ＭＳ Ｐゴシック" pitchFamily="34" charset="-128"/>
                <a:cs typeface="ＭＳ Ｐゴシック" pitchFamily="34" charset="-128"/>
              </a:rPr>
              <a:t>For a </a:t>
            </a:r>
            <a:r>
              <a:rPr lang="en-US" sz="2000" dirty="0">
                <a:ea typeface="ＭＳ Ｐゴシック" pitchFamily="34" charset="-128"/>
                <a:cs typeface="ＭＳ Ｐゴシック" pitchFamily="34" charset="-128"/>
              </a:rPr>
              <a:t>missed head kick when using manual scoring</a:t>
            </a:r>
            <a:r>
              <a:rPr lang="en-US" sz="2000" b="0" dirty="0">
                <a:ea typeface="ＭＳ Ｐゴシック" pitchFamily="34" charset="-128"/>
                <a:cs typeface="ＭＳ Ｐゴシック" pitchFamily="34" charset="-128"/>
              </a:rPr>
              <a:t>, stand and raise 3 fingers, or 5 fingers for a turning kick to head</a:t>
            </a:r>
          </a:p>
          <a:p>
            <a:pPr>
              <a:spcAft>
                <a:spcPts val="600"/>
              </a:spcAft>
            </a:pPr>
            <a:r>
              <a:rPr lang="en-US" sz="2000" b="0" dirty="0">
                <a:ea typeface="ＭＳ Ｐゴシック" pitchFamily="34" charset="-128"/>
                <a:cs typeface="ＭＳ Ｐゴシック" pitchFamily="34" charset="-128"/>
              </a:rPr>
              <a:t>For a </a:t>
            </a:r>
            <a:r>
              <a:rPr lang="en-US" sz="2000" dirty="0">
                <a:ea typeface="ＭＳ Ｐゴシック" pitchFamily="34" charset="-128"/>
                <a:cs typeface="ＭＳ Ｐゴシック" pitchFamily="34" charset="-128"/>
              </a:rPr>
              <a:t>missed punch</a:t>
            </a:r>
            <a:r>
              <a:rPr lang="en-US" sz="2000" b="0" dirty="0">
                <a:ea typeface="ＭＳ Ｐゴシック" pitchFamily="34" charset="-128"/>
                <a:cs typeface="ＭＳ Ｐゴシック" pitchFamily="34" charset="-128"/>
              </a:rPr>
              <a:t>, stand and raise 1 finger</a:t>
            </a:r>
          </a:p>
          <a:p>
            <a:pPr>
              <a:spcAft>
                <a:spcPts val="600"/>
              </a:spcAft>
            </a:pPr>
            <a:r>
              <a:rPr lang="en-US" sz="2000" b="0" dirty="0">
                <a:ea typeface="ＭＳ Ｐゴシック" pitchFamily="34" charset="-128"/>
                <a:cs typeface="ＭＳ Ｐゴシック" pitchFamily="34" charset="-128"/>
              </a:rPr>
              <a:t>If you </a:t>
            </a:r>
            <a:r>
              <a:rPr lang="en-US" sz="2000" dirty="0">
                <a:ea typeface="ＭＳ Ｐゴシック" pitchFamily="34" charset="-128"/>
                <a:cs typeface="ＭＳ Ｐゴシック" pitchFamily="34" charset="-128"/>
              </a:rPr>
              <a:t>did not see</a:t>
            </a:r>
            <a:r>
              <a:rPr lang="en-US" sz="2000" b="0" dirty="0">
                <a:ea typeface="ＭＳ Ｐゴシック" pitchFamily="34" charset="-128"/>
                <a:cs typeface="ＭＳ Ｐゴシック" pitchFamily="34" charset="-128"/>
              </a:rPr>
              <a:t> the action, or do not feel points were missed, cross your arms in front of your face</a:t>
            </a:r>
          </a:p>
          <a:p>
            <a:pPr>
              <a:spcAft>
                <a:spcPts val="600"/>
              </a:spcAft>
            </a:pPr>
            <a:r>
              <a:rPr lang="en-US" sz="2000" b="0" dirty="0">
                <a:ea typeface="ＭＳ Ｐゴシック" pitchFamily="34" charset="-128"/>
                <a:cs typeface="ＭＳ Ｐゴシック" pitchFamily="34" charset="-128"/>
              </a:rPr>
              <a:t>These cases </a:t>
            </a:r>
            <a:r>
              <a:rPr lang="en-US" sz="2000" dirty="0">
                <a:ea typeface="ＭＳ Ｐゴシック" pitchFamily="34" charset="-128"/>
                <a:cs typeface="ＭＳ Ｐゴシック" pitchFamily="34" charset="-128"/>
              </a:rPr>
              <a:t>do not </a:t>
            </a:r>
            <a:r>
              <a:rPr lang="en-US" sz="2000" b="0" dirty="0">
                <a:ea typeface="ＭＳ Ｐゴシック" pitchFamily="34" charset="-128"/>
                <a:cs typeface="ＭＳ Ｐゴシック" pitchFamily="34" charset="-128"/>
              </a:rPr>
              <a:t>require a meeting in the center</a:t>
            </a:r>
          </a:p>
          <a:p>
            <a:pPr>
              <a:buFont typeface="Wingdings" charset="2"/>
              <a:buNone/>
            </a:pPr>
            <a:endParaRPr lang="en-US" sz="2000" b="0" dirty="0">
              <a:ea typeface="ＭＳ Ｐゴシック" pitchFamily="34" charset="-128"/>
              <a:cs typeface="ＭＳ Ｐゴシック" pitchFamily="34" charset="-128"/>
            </a:endParaRPr>
          </a:p>
        </p:txBody>
      </p:sp>
      <p:sp>
        <p:nvSpPr>
          <p:cNvPr id="67588" name="Date Placeholder 3"/>
          <p:cNvSpPr>
            <a:spLocks noGrp="1"/>
          </p:cNvSpPr>
          <p:nvPr>
            <p:ph type="dt" sz="quarter" idx="10"/>
          </p:nvPr>
        </p:nvSpPr>
        <p:spPr>
          <a:noFill/>
        </p:spPr>
        <p:txBody>
          <a:bodyPr/>
          <a:lstStyle/>
          <a:p>
            <a:fld id="{E6F5B57B-9B98-A949-896D-1C3CAD5093EC}" type="datetime1">
              <a:rPr lang="en-US"/>
              <a:pPr/>
              <a:t>1/27/2020</a:t>
            </a:fld>
            <a:endParaRPr lang="en-US" dirty="0"/>
          </a:p>
        </p:txBody>
      </p:sp>
      <p:sp>
        <p:nvSpPr>
          <p:cNvPr id="67589" name="Slide Number Placeholder 4"/>
          <p:cNvSpPr>
            <a:spLocks noGrp="1"/>
          </p:cNvSpPr>
          <p:nvPr>
            <p:ph type="sldNum" sz="quarter" idx="11"/>
          </p:nvPr>
        </p:nvSpPr>
        <p:spPr>
          <a:noFill/>
        </p:spPr>
        <p:txBody>
          <a:bodyPr/>
          <a:lstStyle/>
          <a:p>
            <a:fld id="{FC535E00-D72C-B546-8461-AA62792E5F74}" type="slidenum">
              <a:rPr lang="en-US"/>
              <a:pPr/>
              <a:t>41</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dirty="0">
                <a:ea typeface="ＭＳ Ｐゴシック" pitchFamily="34" charset="-128"/>
                <a:cs typeface="ＭＳ Ｐゴシック" pitchFamily="34" charset="-128"/>
              </a:rPr>
              <a:t>Special Cases for 2-Judge System</a:t>
            </a:r>
          </a:p>
        </p:txBody>
      </p:sp>
      <p:sp>
        <p:nvSpPr>
          <p:cNvPr id="67587"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If there is a </a:t>
            </a:r>
            <a:r>
              <a:rPr lang="en-US" sz="2000" dirty="0">
                <a:ea typeface="ＭＳ Ｐゴシック" pitchFamily="34" charset="-128"/>
                <a:cs typeface="ＭＳ Ｐゴシック" pitchFamily="34" charset="-128"/>
              </a:rPr>
              <a:t>turning kick to the body or head, but no extra point</a:t>
            </a:r>
            <a:r>
              <a:rPr lang="en-US" sz="2000" b="0" dirty="0">
                <a:ea typeface="ＭＳ Ｐゴシック" pitchFamily="34" charset="-128"/>
                <a:cs typeface="ＭＳ Ｐゴシック" pitchFamily="34" charset="-128"/>
              </a:rPr>
              <a:t> has registered, judges stand up, loudly call “Referee!” and indicate the technical points by raising 2 fingers</a:t>
            </a:r>
          </a:p>
          <a:p>
            <a:pPr lvl="1">
              <a:spcAft>
                <a:spcPts val="0"/>
              </a:spcAft>
            </a:pPr>
            <a:r>
              <a:rPr lang="en-US" sz="1800" dirty="0">
                <a:ea typeface="ＭＳ Ｐゴシック" pitchFamily="34" charset="-128"/>
                <a:cs typeface="ＭＳ Ｐゴシック" pitchFamily="34" charset="-128"/>
              </a:rPr>
              <a:t>If judges do not stand, the </a:t>
            </a:r>
            <a:r>
              <a:rPr lang="en-US" sz="1800" b="1" dirty="0">
                <a:ea typeface="ＭＳ Ｐゴシック" pitchFamily="34" charset="-128"/>
                <a:cs typeface="ＭＳ Ｐゴシック" pitchFamily="34" charset="-128"/>
              </a:rPr>
              <a:t>referee MAY stop the match </a:t>
            </a:r>
            <a:r>
              <a:rPr lang="en-US" sz="1800" dirty="0">
                <a:ea typeface="ＭＳ Ｐゴシック" pitchFamily="34" charset="-128"/>
                <a:cs typeface="ＭＳ Ｐゴシック" pitchFamily="34" charset="-128"/>
              </a:rPr>
              <a:t>to query judges</a:t>
            </a:r>
          </a:p>
          <a:p>
            <a:pPr lvl="1">
              <a:spcAft>
                <a:spcPts val="600"/>
              </a:spcAft>
            </a:pPr>
            <a:r>
              <a:rPr lang="en-US" sz="1800" b="0" dirty="0">
                <a:ea typeface="ＭＳ Ｐゴシック" pitchFamily="34" charset="-128"/>
                <a:cs typeface="ＭＳ Ｐゴシック" pitchFamily="34" charset="-128"/>
              </a:rPr>
              <a:t>If one judge says “Yes” and one judge says “No,” the </a:t>
            </a:r>
            <a:r>
              <a:rPr lang="en-US" sz="1800" b="1" dirty="0">
                <a:ea typeface="ＭＳ Ｐゴシック" pitchFamily="34" charset="-128"/>
                <a:cs typeface="ＭＳ Ｐゴシック" pitchFamily="34" charset="-128"/>
              </a:rPr>
              <a:t>referee </a:t>
            </a:r>
            <a:r>
              <a:rPr lang="en-US" sz="1800" b="0" dirty="0">
                <a:ea typeface="ＭＳ Ｐゴシック" pitchFamily="34" charset="-128"/>
                <a:cs typeface="ＭＳ Ｐゴシック" pitchFamily="34" charset="-128"/>
              </a:rPr>
              <a:t>will determine if technical points are to be added</a:t>
            </a:r>
            <a:endParaRPr lang="en-US" sz="1600" b="0" dirty="0">
              <a:ea typeface="ＭＳ Ｐゴシック" pitchFamily="34" charset="-128"/>
              <a:cs typeface="ＭＳ Ｐゴシック" pitchFamily="34" charset="-128"/>
            </a:endParaRPr>
          </a:p>
          <a:p>
            <a:pPr>
              <a:spcAft>
                <a:spcPts val="0"/>
              </a:spcAft>
            </a:pPr>
            <a:r>
              <a:rPr lang="en-US" sz="2000" b="0" dirty="0">
                <a:ea typeface="ＭＳ Ｐゴシック" pitchFamily="34" charset="-128"/>
                <a:cs typeface="ＭＳ Ｐゴシック" pitchFamily="34" charset="-128"/>
              </a:rPr>
              <a:t>For a </a:t>
            </a:r>
            <a:r>
              <a:rPr lang="en-US" sz="2000" dirty="0">
                <a:ea typeface="ＭＳ Ｐゴシック" pitchFamily="34" charset="-128"/>
                <a:cs typeface="ＭＳ Ｐゴシック" pitchFamily="34" charset="-128"/>
              </a:rPr>
              <a:t>missed head kick when using manual scoring</a:t>
            </a:r>
            <a:r>
              <a:rPr lang="en-US" sz="2000" b="0" dirty="0">
                <a:ea typeface="ＭＳ Ｐゴシック" pitchFamily="34" charset="-128"/>
                <a:cs typeface="ＭＳ Ｐゴシック" pitchFamily="34" charset="-128"/>
              </a:rPr>
              <a:t>, judges stand and raise 3 fingers, or 5 fingers for a turning kick</a:t>
            </a:r>
          </a:p>
          <a:p>
            <a:pPr lvl="1">
              <a:spcAft>
                <a:spcPts val="0"/>
              </a:spcAft>
            </a:pPr>
            <a:r>
              <a:rPr lang="en-US" sz="1800" dirty="0">
                <a:ea typeface="ＭＳ Ｐゴシック" pitchFamily="34" charset="-128"/>
                <a:cs typeface="ＭＳ Ｐゴシック" pitchFamily="34" charset="-128"/>
              </a:rPr>
              <a:t>If judges do not stand, the </a:t>
            </a:r>
            <a:r>
              <a:rPr lang="en-US" sz="1800" b="1" dirty="0">
                <a:ea typeface="ＭＳ Ｐゴシック" pitchFamily="34" charset="-128"/>
                <a:cs typeface="ＭＳ Ｐゴシック" pitchFamily="34" charset="-128"/>
              </a:rPr>
              <a:t>referee MAY NOT stop the match</a:t>
            </a:r>
          </a:p>
          <a:p>
            <a:pPr lvl="1">
              <a:spcAft>
                <a:spcPts val="600"/>
              </a:spcAft>
            </a:pPr>
            <a:r>
              <a:rPr lang="en-US" sz="1800" dirty="0">
                <a:ea typeface="ＭＳ Ｐゴシック" pitchFamily="34" charset="-128"/>
                <a:cs typeface="ＭＳ Ｐゴシック" pitchFamily="34" charset="-128"/>
              </a:rPr>
              <a:t>If one judge says “Yes” and one judge says “No,” the </a:t>
            </a:r>
            <a:r>
              <a:rPr lang="en-US" sz="1800" b="1" dirty="0">
                <a:ea typeface="ＭＳ Ｐゴシック" pitchFamily="34" charset="-128"/>
                <a:cs typeface="ＭＳ Ｐゴシック" pitchFamily="34" charset="-128"/>
              </a:rPr>
              <a:t>referee </a:t>
            </a:r>
            <a:r>
              <a:rPr lang="en-US" sz="1800" dirty="0">
                <a:ea typeface="ＭＳ Ｐゴシック" pitchFamily="34" charset="-128"/>
                <a:cs typeface="ＭＳ Ｐゴシック" pitchFamily="34" charset="-128"/>
              </a:rPr>
              <a:t>will determine if points for the head kick are to be awarded</a:t>
            </a:r>
            <a:endParaRPr lang="en-US" sz="1600" dirty="0">
              <a:ea typeface="ＭＳ Ｐゴシック" pitchFamily="34" charset="-128"/>
              <a:cs typeface="ＭＳ Ｐゴシック" pitchFamily="34" charset="-128"/>
            </a:endParaRPr>
          </a:p>
          <a:p>
            <a:pPr lvl="1">
              <a:spcAft>
                <a:spcPts val="600"/>
              </a:spcAft>
            </a:pPr>
            <a:endParaRPr lang="en-US" sz="1800" dirty="0">
              <a:ea typeface="ＭＳ Ｐゴシック" pitchFamily="34" charset="-128"/>
              <a:cs typeface="ＭＳ Ｐゴシック" pitchFamily="34" charset="-128"/>
            </a:endParaRPr>
          </a:p>
          <a:p>
            <a:pPr lvl="1">
              <a:spcAft>
                <a:spcPts val="600"/>
              </a:spcAft>
            </a:pPr>
            <a:endParaRPr lang="en-US" sz="1800" b="0" dirty="0">
              <a:ea typeface="ＭＳ Ｐゴシック" pitchFamily="34" charset="-128"/>
              <a:cs typeface="ＭＳ Ｐゴシック" pitchFamily="34" charset="-128"/>
            </a:endParaRPr>
          </a:p>
          <a:p>
            <a:pPr>
              <a:buFont typeface="Wingdings" charset="2"/>
              <a:buNone/>
            </a:pPr>
            <a:endParaRPr lang="en-US" sz="2000" b="0" dirty="0">
              <a:ea typeface="ＭＳ Ｐゴシック" pitchFamily="34" charset="-128"/>
              <a:cs typeface="ＭＳ Ｐゴシック" pitchFamily="34" charset="-128"/>
            </a:endParaRPr>
          </a:p>
        </p:txBody>
      </p:sp>
      <p:sp>
        <p:nvSpPr>
          <p:cNvPr id="67588" name="Date Placeholder 3"/>
          <p:cNvSpPr>
            <a:spLocks noGrp="1"/>
          </p:cNvSpPr>
          <p:nvPr>
            <p:ph type="dt" sz="quarter" idx="10"/>
          </p:nvPr>
        </p:nvSpPr>
        <p:spPr>
          <a:noFill/>
        </p:spPr>
        <p:txBody>
          <a:bodyPr/>
          <a:lstStyle/>
          <a:p>
            <a:fld id="{E6F5B57B-9B98-A949-896D-1C3CAD5093EC}" type="datetime1">
              <a:rPr lang="en-US"/>
              <a:pPr/>
              <a:t>1/27/2020</a:t>
            </a:fld>
            <a:endParaRPr lang="en-US" dirty="0"/>
          </a:p>
        </p:txBody>
      </p:sp>
      <p:sp>
        <p:nvSpPr>
          <p:cNvPr id="67589" name="Slide Number Placeholder 4"/>
          <p:cNvSpPr>
            <a:spLocks noGrp="1"/>
          </p:cNvSpPr>
          <p:nvPr>
            <p:ph type="sldNum" sz="quarter" idx="11"/>
          </p:nvPr>
        </p:nvSpPr>
        <p:spPr>
          <a:noFill/>
        </p:spPr>
        <p:txBody>
          <a:bodyPr/>
          <a:lstStyle/>
          <a:p>
            <a:fld id="{FC535E00-D72C-B546-8461-AA62792E5F74}" type="slidenum">
              <a:rPr lang="en-US"/>
              <a:pPr/>
              <a:t>42</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z="2000" dirty="0">
                <a:solidFill>
                  <a:srgbClr val="000000"/>
                </a:solidFill>
                <a:ea typeface="ＭＳ Ｐゴシック" pitchFamily="34" charset="-128"/>
                <a:cs typeface="ＭＳ Ｐゴシック" pitchFamily="34" charset="-128"/>
              </a:rPr>
              <a:t>Section 4: </a:t>
            </a:r>
            <a:br>
              <a:rPr lang="en-US" dirty="0">
                <a:solidFill>
                  <a:srgbClr val="000000"/>
                </a:solidFill>
                <a:ea typeface="ＭＳ Ｐゴシック" pitchFamily="34" charset="-128"/>
                <a:cs typeface="ＭＳ Ｐゴシック" pitchFamily="34" charset="-128"/>
              </a:rPr>
            </a:br>
            <a:r>
              <a:rPr lang="en-US" sz="3000" dirty="0">
                <a:ea typeface="ＭＳ Ｐゴシック" pitchFamily="34" charset="-128"/>
                <a:cs typeface="ＭＳ Ｐゴシック" pitchFamily="34" charset="-128"/>
              </a:rPr>
              <a:t>Prohibited Acts</a:t>
            </a:r>
          </a:p>
        </p:txBody>
      </p:sp>
      <p:sp>
        <p:nvSpPr>
          <p:cNvPr id="68611" name="Date Placeholder 3"/>
          <p:cNvSpPr>
            <a:spLocks noGrp="1"/>
          </p:cNvSpPr>
          <p:nvPr>
            <p:ph type="dt" sz="half" idx="10"/>
          </p:nvPr>
        </p:nvSpPr>
        <p:spPr>
          <a:noFill/>
        </p:spPr>
        <p:txBody>
          <a:bodyPr/>
          <a:lstStyle/>
          <a:p>
            <a:fld id="{7627002E-B346-6840-8965-35063764F9EA}" type="datetime1">
              <a:rPr lang="en-US"/>
              <a:pPr/>
              <a:t>1/27/2020</a:t>
            </a:fld>
            <a:endParaRPr lang="en-US" dirty="0"/>
          </a:p>
        </p:txBody>
      </p:sp>
      <p:sp>
        <p:nvSpPr>
          <p:cNvPr id="68612" name="Slide Number Placeholder 4"/>
          <p:cNvSpPr>
            <a:spLocks noGrp="1"/>
          </p:cNvSpPr>
          <p:nvPr>
            <p:ph type="sldNum" sz="quarter" idx="11"/>
          </p:nvPr>
        </p:nvSpPr>
        <p:spPr>
          <a:noFill/>
        </p:spPr>
        <p:txBody>
          <a:bodyPr/>
          <a:lstStyle/>
          <a:p>
            <a:fld id="{E9AA08C0-30CE-BB4C-96CC-27C0E77DC650}" type="slidenum">
              <a:rPr lang="en-US"/>
              <a:pPr/>
              <a:t>43</a:t>
            </a:fld>
            <a:endParaRPr lang="en-US" dirty="0"/>
          </a:p>
        </p:txBody>
      </p:sp>
      <p:pic>
        <p:nvPicPr>
          <p:cNvPr id="3" name="Picture 2">
            <a:extLst>
              <a:ext uri="{FF2B5EF4-FFF2-40B4-BE49-F238E27FC236}">
                <a16:creationId xmlns:a16="http://schemas.microsoft.com/office/drawing/2014/main" id="{BBA3E7E8-0841-447C-B6ED-572381AA29F4}"/>
              </a:ext>
            </a:extLst>
          </p:cNvPr>
          <p:cNvPicPr>
            <a:picLocks noChangeAspect="1"/>
          </p:cNvPicPr>
          <p:nvPr/>
        </p:nvPicPr>
        <p:blipFill>
          <a:blip r:embed="rId2"/>
          <a:stretch>
            <a:fillRect/>
          </a:stretch>
        </p:blipFill>
        <p:spPr>
          <a:xfrm>
            <a:off x="1371600" y="2198451"/>
            <a:ext cx="6400800" cy="350710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a:ea typeface="ＭＳ Ｐゴシック" pitchFamily="34" charset="-128"/>
                <a:cs typeface="ＭＳ Ｐゴシック" pitchFamily="34" charset="-128"/>
              </a:rPr>
              <a:t>Why Do We Have Penalties?</a:t>
            </a:r>
          </a:p>
        </p:txBody>
      </p:sp>
      <p:sp>
        <p:nvSpPr>
          <p:cNvPr id="69635" name="Content Placeholder 2"/>
          <p:cNvSpPr>
            <a:spLocks noGrp="1"/>
          </p:cNvSpPr>
          <p:nvPr>
            <p:ph idx="1"/>
          </p:nvPr>
        </p:nvSpPr>
        <p:spPr>
          <a:xfrm>
            <a:off x="533400" y="1828800"/>
            <a:ext cx="8153400" cy="1752600"/>
          </a:xfrm>
          <a:ln w="12700">
            <a:solidFill>
              <a:srgbClr val="3C4B98"/>
            </a:solidFill>
          </a:ln>
        </p:spPr>
        <p:txBody>
          <a:bodyPr/>
          <a:lstStyle/>
          <a:p>
            <a:pPr>
              <a:spcAft>
                <a:spcPts val="600"/>
              </a:spcAft>
            </a:pPr>
            <a:r>
              <a:rPr lang="en-US" dirty="0">
                <a:ea typeface="ＭＳ Ｐゴシック" pitchFamily="34" charset="-128"/>
                <a:cs typeface="ＭＳ Ｐゴシック" pitchFamily="34" charset="-128"/>
              </a:rPr>
              <a:t>Objectives </a:t>
            </a:r>
            <a:r>
              <a:rPr lang="en-US" b="0" dirty="0">
                <a:ea typeface="ＭＳ Ｐゴシック" pitchFamily="34" charset="-128"/>
                <a:cs typeface="ＭＳ Ｐゴシック" pitchFamily="34" charset="-128"/>
              </a:rPr>
              <a:t>in establishing the prohibited acts and penalties:</a:t>
            </a:r>
          </a:p>
          <a:p>
            <a:pPr lvl="1"/>
            <a:r>
              <a:rPr lang="en-US" dirty="0"/>
              <a:t>To secure the contestants’ </a:t>
            </a:r>
            <a:r>
              <a:rPr lang="en-US" b="1" dirty="0"/>
              <a:t>safety</a:t>
            </a:r>
          </a:p>
          <a:p>
            <a:pPr lvl="1"/>
            <a:r>
              <a:rPr lang="en-US" dirty="0"/>
              <a:t>To ensure </a:t>
            </a:r>
            <a:r>
              <a:rPr lang="en-US" b="1" dirty="0"/>
              <a:t>fair competition</a:t>
            </a:r>
          </a:p>
          <a:p>
            <a:pPr lvl="1"/>
            <a:r>
              <a:rPr lang="en-US" dirty="0"/>
              <a:t>To </a:t>
            </a:r>
            <a:r>
              <a:rPr lang="en-US" b="1" dirty="0"/>
              <a:t>encourage appropriate techniques</a:t>
            </a:r>
          </a:p>
          <a:p>
            <a:pPr lvl="1">
              <a:spcAft>
                <a:spcPts val="1200"/>
              </a:spcAft>
            </a:pPr>
            <a:endParaRPr lang="en-US" b="1" dirty="0"/>
          </a:p>
          <a:p>
            <a:r>
              <a:rPr lang="en-US" sz="2000" b="0" dirty="0"/>
              <a:t>The referee is not a</a:t>
            </a:r>
            <a:r>
              <a:rPr lang="en-US" sz="2000" dirty="0"/>
              <a:t> “traffic cop.” </a:t>
            </a:r>
            <a:r>
              <a:rPr lang="en-US" sz="2000" b="0" dirty="0"/>
              <a:t>We’re there to </a:t>
            </a:r>
            <a:r>
              <a:rPr lang="en-US" sz="2000" dirty="0"/>
              <a:t>manage the match</a:t>
            </a:r>
            <a:r>
              <a:rPr lang="en-US" sz="2000" b="0" dirty="0"/>
              <a:t> — not to see how many penalties we can call</a:t>
            </a:r>
          </a:p>
          <a:p>
            <a:r>
              <a:rPr lang="en-US" sz="2000" dirty="0"/>
              <a:t>“If you don’t see it, don’t call it”</a:t>
            </a:r>
          </a:p>
          <a:p>
            <a:pPr lvl="1"/>
            <a:r>
              <a:rPr lang="en-US" sz="1800" dirty="0">
                <a:ea typeface="ＭＳ Ｐゴシック" pitchFamily="34" charset="-128"/>
                <a:cs typeface="ＭＳ Ｐゴシック" pitchFamily="34" charset="-128"/>
              </a:rPr>
              <a:t>Use good judgment; don’t interrupt the match unnecessarily</a:t>
            </a:r>
          </a:p>
          <a:p>
            <a:pPr lvl="1"/>
            <a:endParaRPr lang="en-US" sz="1800" dirty="0"/>
          </a:p>
        </p:txBody>
      </p:sp>
      <p:sp>
        <p:nvSpPr>
          <p:cNvPr id="69636" name="Date Placeholder 3"/>
          <p:cNvSpPr>
            <a:spLocks noGrp="1"/>
          </p:cNvSpPr>
          <p:nvPr>
            <p:ph type="dt" sz="quarter" idx="10"/>
          </p:nvPr>
        </p:nvSpPr>
        <p:spPr>
          <a:noFill/>
        </p:spPr>
        <p:txBody>
          <a:bodyPr/>
          <a:lstStyle/>
          <a:p>
            <a:fld id="{E9B8AE1F-C70A-D443-9E8C-88697E688940}" type="datetime1">
              <a:rPr lang="en-US"/>
              <a:pPr/>
              <a:t>1/27/2020</a:t>
            </a:fld>
            <a:endParaRPr lang="en-US" dirty="0"/>
          </a:p>
        </p:txBody>
      </p:sp>
      <p:sp>
        <p:nvSpPr>
          <p:cNvPr id="69637" name="Slide Number Placeholder 4"/>
          <p:cNvSpPr>
            <a:spLocks noGrp="1"/>
          </p:cNvSpPr>
          <p:nvPr>
            <p:ph type="sldNum" sz="quarter" idx="11"/>
          </p:nvPr>
        </p:nvSpPr>
        <p:spPr>
          <a:noFill/>
        </p:spPr>
        <p:txBody>
          <a:bodyPr/>
          <a:lstStyle/>
          <a:p>
            <a:fld id="{0335D3C8-D505-264B-8B27-B9B1AAC7F1E3}" type="slidenum">
              <a:rPr lang="en-US"/>
              <a:pPr/>
              <a:t>44</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a:ea typeface="ＭＳ Ｐゴシック" pitchFamily="34" charset="-128"/>
                <a:cs typeface="ＭＳ Ｐゴシック" pitchFamily="34" charset="-128"/>
              </a:rPr>
              <a:t>Gam-jeom Penalties</a:t>
            </a:r>
          </a:p>
        </p:txBody>
      </p:sp>
      <p:sp>
        <p:nvSpPr>
          <p:cNvPr id="70659" name="Content Placeholder 2"/>
          <p:cNvSpPr>
            <a:spLocks noGrp="1"/>
          </p:cNvSpPr>
          <p:nvPr>
            <p:ph idx="1"/>
          </p:nvPr>
        </p:nvSpPr>
        <p:spPr/>
        <p:txBody>
          <a:bodyPr/>
          <a:lstStyle/>
          <a:p>
            <a:r>
              <a:rPr lang="en-US" dirty="0">
                <a:ea typeface="ＭＳ Ｐゴシック" pitchFamily="34" charset="-128"/>
                <a:cs typeface="ＭＳ Ｐゴシック" pitchFamily="34" charset="-128"/>
              </a:rPr>
              <a:t>Gam-</a:t>
            </a:r>
            <a:r>
              <a:rPr lang="en-US" dirty="0" err="1">
                <a:ea typeface="ＭＳ Ｐゴシック" pitchFamily="34" charset="-128"/>
                <a:cs typeface="ＭＳ Ｐゴシック" pitchFamily="34" charset="-128"/>
              </a:rPr>
              <a:t>jeom</a:t>
            </a:r>
            <a:r>
              <a:rPr lang="en-US" dirty="0">
                <a:ea typeface="ＭＳ Ｐゴシック" pitchFamily="34" charset="-128"/>
                <a:cs typeface="ＭＳ Ｐゴシック" pitchFamily="34" charset="-128"/>
              </a:rPr>
              <a:t> penalty</a:t>
            </a:r>
            <a:r>
              <a:rPr lang="en-US" b="0" dirty="0">
                <a:ea typeface="ＭＳ Ｐゴシック" pitchFamily="34" charset="-128"/>
                <a:cs typeface="ＭＳ Ｐゴシック" pitchFamily="34" charset="-128"/>
              </a:rPr>
              <a:t> — results in a single point being added to the opponent’s score </a:t>
            </a:r>
          </a:p>
          <a:p>
            <a:pPr lvl="1">
              <a:spcAft>
                <a:spcPts val="0"/>
              </a:spcAft>
            </a:pPr>
            <a:r>
              <a:rPr lang="en-US" sz="1800" dirty="0">
                <a:ea typeface="ＭＳ Ｐゴシック" pitchFamily="34" charset="-128"/>
                <a:cs typeface="ＭＳ Ｐゴシック" pitchFamily="34" charset="-128"/>
              </a:rPr>
              <a:t>Gam-jeoms are counted in the total score of the three rounds</a:t>
            </a:r>
          </a:p>
          <a:p>
            <a:pPr lvl="1">
              <a:spcAft>
                <a:spcPts val="0"/>
              </a:spcAft>
            </a:pPr>
            <a:r>
              <a:rPr lang="en-US" sz="1800" dirty="0">
                <a:ea typeface="ＭＳ Ｐゴシック" pitchFamily="34" charset="-128"/>
                <a:cs typeface="ＭＳ Ｐゴシック" pitchFamily="34" charset="-128"/>
              </a:rPr>
              <a:t>If a player receives </a:t>
            </a:r>
            <a:r>
              <a:rPr lang="en-US" sz="1800" b="1" dirty="0">
                <a:ea typeface="ＭＳ Ｐゴシック" pitchFamily="34" charset="-128"/>
                <a:cs typeface="ＭＳ Ｐゴシック" pitchFamily="34" charset="-128"/>
              </a:rPr>
              <a:t>10 “Gam-jeom” penalties</a:t>
            </a:r>
            <a:r>
              <a:rPr lang="en-US" sz="1800" dirty="0">
                <a:ea typeface="ＭＳ Ｐゴシック" pitchFamily="34" charset="-128"/>
                <a:cs typeface="ＭＳ Ｐゴシック" pitchFamily="34" charset="-128"/>
              </a:rPr>
              <a:t>, that player is declared </a:t>
            </a:r>
            <a:r>
              <a:rPr lang="en-US" sz="1800" b="1" dirty="0">
                <a:ea typeface="ＭＳ Ｐゴシック" pitchFamily="34" charset="-128"/>
                <a:cs typeface="ＭＳ Ｐゴシック" pitchFamily="34" charset="-128"/>
              </a:rPr>
              <a:t>loser</a:t>
            </a:r>
            <a:r>
              <a:rPr lang="en-US" sz="1800" dirty="0">
                <a:ea typeface="ＭＳ Ｐゴシック" pitchFamily="34" charset="-128"/>
                <a:cs typeface="ＭＳ Ｐゴシック" pitchFamily="34" charset="-128"/>
              </a:rPr>
              <a:t> by </a:t>
            </a:r>
            <a:r>
              <a:rPr lang="en-US" sz="1800" b="1" dirty="0">
                <a:ea typeface="ＭＳ Ｐゴシック" pitchFamily="34" charset="-128"/>
                <a:cs typeface="ＭＳ Ｐゴシック" pitchFamily="34" charset="-128"/>
              </a:rPr>
              <a:t>Referee’s Punitive Declaration</a:t>
            </a:r>
            <a:r>
              <a:rPr lang="en-US" sz="1800" dirty="0">
                <a:ea typeface="ＭＳ Ｐゴシック" pitchFamily="34" charset="-128"/>
                <a:cs typeface="ＭＳ Ｐゴシック" pitchFamily="34" charset="-128"/>
              </a:rPr>
              <a:t> (PUN)</a:t>
            </a:r>
          </a:p>
          <a:p>
            <a:pPr lvl="1">
              <a:spcAft>
                <a:spcPts val="600"/>
              </a:spcAft>
            </a:pPr>
            <a:r>
              <a:rPr lang="en-US" sz="1800" dirty="0">
                <a:ea typeface="ＭＳ Ｐゴシック" pitchFamily="34" charset="-128"/>
                <a:cs typeface="ＭＳ Ｐゴシック" pitchFamily="34" charset="-128"/>
              </a:rPr>
              <a:t>Gam-jeom is </a:t>
            </a:r>
            <a:r>
              <a:rPr lang="en-US" sz="1800" b="1" dirty="0">
                <a:ea typeface="ＭＳ Ｐゴシック" pitchFamily="34" charset="-128"/>
                <a:cs typeface="ＭＳ Ｐゴシック" pitchFamily="34" charset="-128"/>
              </a:rPr>
              <a:t>not given</a:t>
            </a:r>
            <a:r>
              <a:rPr lang="en-US" sz="1800" dirty="0">
                <a:ea typeface="ＭＳ Ｐゴシック" pitchFamily="34" charset="-128"/>
                <a:cs typeface="ＭＳ Ｐゴシック" pitchFamily="34" charset="-128"/>
              </a:rPr>
              <a:t> if the prohibited act occurs </a:t>
            </a:r>
            <a:r>
              <a:rPr lang="en-US" sz="1800" b="1" dirty="0">
                <a:ea typeface="ＭＳ Ｐゴシック" pitchFamily="34" charset="-128"/>
                <a:cs typeface="ＭＳ Ｐゴシック" pitchFamily="34" charset="-128"/>
              </a:rPr>
              <a:t>after the referee declares Kal-yeo</a:t>
            </a:r>
            <a:r>
              <a:rPr lang="en-US" sz="1800" dirty="0">
                <a:ea typeface="ＭＳ Ｐゴシック" pitchFamily="34" charset="-128"/>
                <a:cs typeface="ＭＳ Ｐゴシック" pitchFamily="34" charset="-128"/>
              </a:rPr>
              <a:t> (except “attack after Kal-yeo” or misconduct)</a:t>
            </a:r>
            <a:endParaRPr lang="en-US" sz="1800" b="0" dirty="0">
              <a:ea typeface="ＭＳ Ｐゴシック" pitchFamily="34" charset="-128"/>
              <a:cs typeface="ＭＳ Ｐゴシック" pitchFamily="34" charset="-128"/>
            </a:endParaRPr>
          </a:p>
          <a:p>
            <a:pPr>
              <a:spcAft>
                <a:spcPts val="600"/>
              </a:spcAft>
            </a:pPr>
            <a:r>
              <a:rPr lang="en-US" sz="2000" b="0" dirty="0">
                <a:ea typeface="ＭＳ Ｐゴシック" pitchFamily="34" charset="-128"/>
                <a:cs typeface="ＭＳ Ｐゴシック" pitchFamily="34" charset="-128"/>
              </a:rPr>
              <a:t>In the event of a really </a:t>
            </a:r>
            <a:r>
              <a:rPr lang="en-US" sz="2000" dirty="0">
                <a:ea typeface="ＭＳ Ｐゴシック" pitchFamily="34" charset="-128"/>
                <a:cs typeface="ＭＳ Ｐゴシック" pitchFamily="34" charset="-128"/>
              </a:rPr>
              <a:t>flagrant</a:t>
            </a:r>
            <a:r>
              <a:rPr lang="en-US" sz="2000" b="0" dirty="0">
                <a:ea typeface="ＭＳ Ｐゴシック" pitchFamily="34" charset="-128"/>
                <a:cs typeface="ＭＳ Ｐゴシック" pitchFamily="34" charset="-128"/>
              </a:rPr>
              <a:t>, </a:t>
            </a:r>
            <a:r>
              <a:rPr lang="en-US" sz="2000" dirty="0">
                <a:ea typeface="ＭＳ Ｐゴシック" pitchFamily="34" charset="-128"/>
                <a:cs typeface="ＭＳ Ｐゴシック" pitchFamily="34" charset="-128"/>
              </a:rPr>
              <a:t>deliberate </a:t>
            </a:r>
            <a:r>
              <a:rPr lang="en-US" sz="2000" b="0" dirty="0">
                <a:ea typeface="ＭＳ Ｐゴシック" pitchFamily="34" charset="-128"/>
                <a:cs typeface="ＭＳ Ｐゴシック" pitchFamily="34" charset="-128"/>
              </a:rPr>
              <a:t>violation, you don’t have to wait for the penalties to add up to disqualify the competitor</a:t>
            </a:r>
          </a:p>
          <a:p>
            <a:pPr>
              <a:spcAft>
                <a:spcPts val="1200"/>
              </a:spcAft>
            </a:pPr>
            <a:r>
              <a:rPr lang="en-US" sz="2000" b="0" dirty="0">
                <a:ea typeface="ＭＳ Ｐゴシック" pitchFamily="34" charset="-128"/>
                <a:cs typeface="ＭＳ Ｐゴシック" pitchFamily="34" charset="-128"/>
              </a:rPr>
              <a:t>When Gam-jeom is declared</a:t>
            </a:r>
            <a:r>
              <a:rPr lang="en-US" sz="2000" dirty="0">
                <a:ea typeface="ＭＳ Ｐゴシック" pitchFamily="34" charset="-128"/>
                <a:cs typeface="ＭＳ Ｐゴシック" pitchFamily="34" charset="-128"/>
              </a:rPr>
              <a:t> during the rest period</a:t>
            </a:r>
            <a:r>
              <a:rPr lang="en-US" sz="2000" b="0" dirty="0">
                <a:ea typeface="ＭＳ Ｐゴシック" pitchFamily="34" charset="-128"/>
                <a:cs typeface="ＭＳ Ｐゴシック" pitchFamily="34" charset="-128"/>
              </a:rPr>
              <a:t>, it’s applied to the </a:t>
            </a:r>
            <a:r>
              <a:rPr lang="en-US" sz="2000" dirty="0">
                <a:ea typeface="ＭＳ Ｐゴシック" pitchFamily="34" charset="-128"/>
                <a:cs typeface="ＭＳ Ｐゴシック" pitchFamily="34" charset="-128"/>
              </a:rPr>
              <a:t>previous </a:t>
            </a:r>
            <a:r>
              <a:rPr lang="en-US" sz="2000" b="0" dirty="0">
                <a:ea typeface="ＭＳ Ｐゴシック" pitchFamily="34" charset="-128"/>
                <a:cs typeface="ＭＳ Ｐゴシック" pitchFamily="34" charset="-128"/>
              </a:rPr>
              <a:t>round</a:t>
            </a:r>
          </a:p>
          <a:p>
            <a:pPr>
              <a:spcAft>
                <a:spcPts val="1200"/>
              </a:spcAft>
            </a:pPr>
            <a:endParaRPr lang="en-US" b="0" dirty="0">
              <a:ea typeface="ＭＳ Ｐゴシック" pitchFamily="34" charset="-128"/>
              <a:cs typeface="ＭＳ Ｐゴシック" pitchFamily="34" charset="-128"/>
            </a:endParaRPr>
          </a:p>
          <a:p>
            <a:pPr>
              <a:spcAft>
                <a:spcPts val="1200"/>
              </a:spcAft>
            </a:pPr>
            <a:endParaRPr lang="en-US" dirty="0">
              <a:ea typeface="ＭＳ Ｐゴシック" pitchFamily="34" charset="-128"/>
              <a:cs typeface="ＭＳ Ｐゴシック" pitchFamily="34" charset="-128"/>
            </a:endParaRPr>
          </a:p>
          <a:p>
            <a:pPr lvl="1"/>
            <a:endParaRPr lang="en-US" dirty="0">
              <a:ea typeface="ＭＳ Ｐゴシック" pitchFamily="34" charset="-128"/>
              <a:cs typeface="ＭＳ Ｐゴシック" pitchFamily="34" charset="-128"/>
            </a:endParaRPr>
          </a:p>
          <a:p>
            <a:pPr lvl="1"/>
            <a:endParaRPr lang="en-US" b="0" dirty="0">
              <a:ea typeface="ＭＳ Ｐゴシック" pitchFamily="34" charset="-128"/>
              <a:cs typeface="ＭＳ Ｐゴシック" pitchFamily="34" charset="-128"/>
            </a:endParaRPr>
          </a:p>
          <a:p>
            <a:endParaRPr lang="en-US" dirty="0">
              <a:ea typeface="ＭＳ Ｐゴシック" pitchFamily="34" charset="-128"/>
              <a:cs typeface="ＭＳ Ｐゴシック" pitchFamily="34" charset="-128"/>
            </a:endParaRPr>
          </a:p>
        </p:txBody>
      </p:sp>
      <p:sp>
        <p:nvSpPr>
          <p:cNvPr id="70660" name="Date Placeholder 3"/>
          <p:cNvSpPr>
            <a:spLocks noGrp="1"/>
          </p:cNvSpPr>
          <p:nvPr>
            <p:ph type="dt" sz="quarter" idx="10"/>
          </p:nvPr>
        </p:nvSpPr>
        <p:spPr>
          <a:noFill/>
        </p:spPr>
        <p:txBody>
          <a:bodyPr/>
          <a:lstStyle/>
          <a:p>
            <a:fld id="{C0D7E507-342F-0C42-9C46-BDEA2BD5977A}" type="datetime1">
              <a:rPr lang="en-US"/>
              <a:pPr/>
              <a:t>1/27/2020</a:t>
            </a:fld>
            <a:endParaRPr lang="en-US" dirty="0"/>
          </a:p>
        </p:txBody>
      </p:sp>
      <p:sp>
        <p:nvSpPr>
          <p:cNvPr id="70661" name="Slide Number Placeholder 4"/>
          <p:cNvSpPr>
            <a:spLocks noGrp="1"/>
          </p:cNvSpPr>
          <p:nvPr>
            <p:ph type="sldNum" sz="quarter" idx="11"/>
          </p:nvPr>
        </p:nvSpPr>
        <p:spPr>
          <a:noFill/>
        </p:spPr>
        <p:txBody>
          <a:bodyPr/>
          <a:lstStyle/>
          <a:p>
            <a:fld id="{B547B475-DC4E-3540-BDDB-646B7571A16E}" type="slidenum">
              <a:rPr lang="en-US"/>
              <a:pPr/>
              <a:t>45</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a:ea typeface="ＭＳ Ｐゴシック" pitchFamily="34" charset="-128"/>
                <a:cs typeface="ＭＳ Ｐゴシック" pitchFamily="34" charset="-128"/>
              </a:rPr>
              <a:t>Gam-jeom Penalties</a:t>
            </a:r>
          </a:p>
        </p:txBody>
      </p:sp>
      <p:sp>
        <p:nvSpPr>
          <p:cNvPr id="75780" name="Date Placeholder 3"/>
          <p:cNvSpPr>
            <a:spLocks noGrp="1"/>
          </p:cNvSpPr>
          <p:nvPr>
            <p:ph type="dt" sz="quarter" idx="10"/>
          </p:nvPr>
        </p:nvSpPr>
        <p:spPr>
          <a:noFill/>
        </p:spPr>
        <p:txBody>
          <a:bodyPr/>
          <a:lstStyle/>
          <a:p>
            <a:fld id="{A033EF80-1F52-DB41-8C41-77593223215E}" type="datetime1">
              <a:rPr lang="en-US"/>
              <a:pPr/>
              <a:t>1/27/2020</a:t>
            </a:fld>
            <a:endParaRPr lang="en-US" dirty="0"/>
          </a:p>
        </p:txBody>
      </p:sp>
      <p:sp>
        <p:nvSpPr>
          <p:cNvPr id="75781" name="Slide Number Placeholder 4"/>
          <p:cNvSpPr>
            <a:spLocks noGrp="1"/>
          </p:cNvSpPr>
          <p:nvPr>
            <p:ph type="sldNum" sz="quarter" idx="11"/>
          </p:nvPr>
        </p:nvSpPr>
        <p:spPr>
          <a:noFill/>
        </p:spPr>
        <p:txBody>
          <a:bodyPr/>
          <a:lstStyle/>
          <a:p>
            <a:fld id="{C94DC6D0-CD88-D64A-A477-D27F79DD942B}" type="slidenum">
              <a:rPr lang="en-US"/>
              <a:pPr/>
              <a:t>46</a:t>
            </a:fld>
            <a:endParaRPr lang="en-US" dirty="0"/>
          </a:p>
        </p:txBody>
      </p:sp>
      <p:sp>
        <p:nvSpPr>
          <p:cNvPr id="6" name="Content Placeholder 5"/>
          <p:cNvSpPr>
            <a:spLocks noGrp="1"/>
          </p:cNvSpPr>
          <p:nvPr>
            <p:ph idx="1"/>
          </p:nvPr>
        </p:nvSpPr>
        <p:spPr>
          <a:xfrm>
            <a:off x="451884" y="1676400"/>
            <a:ext cx="8229600" cy="4038600"/>
          </a:xfrm>
        </p:spPr>
        <p:txBody>
          <a:bodyPr/>
          <a:lstStyle/>
          <a:p>
            <a:pPr marL="457200" indent="-457200">
              <a:lnSpc>
                <a:spcPts val="22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Crossing the Boundary Line </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Falling down</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Grabbing the opponent</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Attacking trunk PSS with the side or bottom of the foot having the knee pointed out in clinch position </a:t>
            </a:r>
            <a:r>
              <a:rPr lang="en-US" sz="1400" b="0" i="1" dirty="0">
                <a:ea typeface="ＭＳ Ｐゴシック" pitchFamily="34" charset="-128"/>
                <a:cs typeface="ＭＳ Ｐゴシック" pitchFamily="34" charset="-128"/>
              </a:rPr>
              <a:t>(“monkey kick”)</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Pushing the opponent</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Avoiding or delaying the match</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Lifting the leg to block or/and kicking the opponent’s leg to impede the opponent’s kicking attack, or lifting a leg or kicking in the air for more than 3 seconds to impede the opponent’s potential attacking movements, or aiming a kick below the waist</a:t>
            </a:r>
          </a:p>
          <a:p>
            <a:pPr marL="457200" indent="-457200">
              <a:lnSpc>
                <a:spcPts val="2300"/>
              </a:lnSpc>
              <a:spcBef>
                <a:spcPct val="0"/>
              </a:spcBef>
              <a:spcAft>
                <a:spcPts val="500"/>
              </a:spcAft>
              <a:buFont typeface="+mj-lt"/>
              <a:buAutoNum type="arabicPeriod"/>
            </a:pPr>
            <a:r>
              <a:rPr lang="en-US" sz="2000" b="0" dirty="0">
                <a:ea typeface="ＭＳ Ｐゴシック" pitchFamily="34" charset="-128"/>
                <a:cs typeface="ＭＳ Ｐゴシック" pitchFamily="34" charset="-128"/>
              </a:rPr>
              <a:t>Kicking below the waist </a:t>
            </a:r>
          </a:p>
          <a:p>
            <a:pPr marL="457200" indent="-457200">
              <a:lnSpc>
                <a:spcPts val="2300"/>
              </a:lnSpc>
              <a:spcBef>
                <a:spcPct val="0"/>
              </a:spcBef>
              <a:spcAft>
                <a:spcPts val="500"/>
              </a:spcAft>
              <a:buFont typeface="+mj-lt"/>
              <a:buAutoNum type="arabicPeriod"/>
            </a:pPr>
            <a:endParaRPr lang="en-US" sz="2000" b="0" dirty="0">
              <a:ea typeface="ＭＳ Ｐゴシック" pitchFamily="34" charset="-128"/>
              <a:cs typeface="ＭＳ Ｐゴシック" pitchFamily="34" charset="-128"/>
            </a:endParaRPr>
          </a:p>
          <a:p>
            <a:pPr marL="457200" indent="-457200">
              <a:spcBef>
                <a:spcPct val="0"/>
              </a:spcBef>
              <a:spcAft>
                <a:spcPts val="500"/>
              </a:spcAft>
              <a:buFont typeface="+mj-lt"/>
              <a:buAutoNum type="arabicPeriod"/>
            </a:pPr>
            <a:endParaRPr lang="en-US" sz="2000" b="0" dirty="0">
              <a:ea typeface="ＭＳ Ｐゴシック" pitchFamily="34" charset="-128"/>
              <a:cs typeface="ＭＳ Ｐゴシック" pitchFamily="34" charset="-128"/>
            </a:endParaRPr>
          </a:p>
          <a:p>
            <a:pPr marL="457200" indent="-457200">
              <a:buFont typeface="+mj-lt"/>
              <a:buAutoNum type="arabicPeriod"/>
            </a:pPr>
            <a:endParaRPr lang="en-US" sz="2000" b="0" dirty="0">
              <a:ea typeface="ＭＳ Ｐゴシック" pitchFamily="34" charset="-128"/>
              <a:cs typeface="ＭＳ Ｐゴシック" pitchFamily="34" charset="-128"/>
            </a:endParaRPr>
          </a:p>
          <a:p>
            <a:pPr marL="457200" indent="-457200">
              <a:spcAft>
                <a:spcPts val="600"/>
              </a:spcAft>
              <a:buFont typeface="+mj-lt"/>
              <a:buAutoNum type="arabicPeriod"/>
            </a:pPr>
            <a:endParaRPr lang="en-US" sz="2000" b="0" dirty="0">
              <a:ea typeface="ＭＳ Ｐゴシック" pitchFamily="34" charset="-128"/>
              <a:cs typeface="ＭＳ Ｐゴシック" pitchFamily="34" charset="-128"/>
            </a:endParaRPr>
          </a:p>
          <a:p>
            <a:pPr marL="457200" indent="-457200">
              <a:buFont typeface="+mj-lt"/>
              <a:buAutoNum type="arabicPeriod"/>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a:ea typeface="ＭＳ Ｐゴシック" pitchFamily="34" charset="-128"/>
                <a:cs typeface="ＭＳ Ｐゴシック" pitchFamily="34" charset="-128"/>
              </a:rPr>
              <a:t>Gam-jeom Penalties (continued)</a:t>
            </a:r>
          </a:p>
        </p:txBody>
      </p:sp>
      <p:sp>
        <p:nvSpPr>
          <p:cNvPr id="75780" name="Date Placeholder 3"/>
          <p:cNvSpPr>
            <a:spLocks noGrp="1"/>
          </p:cNvSpPr>
          <p:nvPr>
            <p:ph type="dt" sz="quarter" idx="10"/>
          </p:nvPr>
        </p:nvSpPr>
        <p:spPr>
          <a:noFill/>
        </p:spPr>
        <p:txBody>
          <a:bodyPr/>
          <a:lstStyle/>
          <a:p>
            <a:fld id="{A033EF80-1F52-DB41-8C41-77593223215E}" type="datetime1">
              <a:rPr lang="en-US"/>
              <a:pPr/>
              <a:t>1/27/2020</a:t>
            </a:fld>
            <a:endParaRPr lang="en-US" dirty="0"/>
          </a:p>
        </p:txBody>
      </p:sp>
      <p:sp>
        <p:nvSpPr>
          <p:cNvPr id="75781" name="Slide Number Placeholder 4"/>
          <p:cNvSpPr>
            <a:spLocks noGrp="1"/>
          </p:cNvSpPr>
          <p:nvPr>
            <p:ph type="sldNum" sz="quarter" idx="11"/>
          </p:nvPr>
        </p:nvSpPr>
        <p:spPr>
          <a:noFill/>
        </p:spPr>
        <p:txBody>
          <a:bodyPr/>
          <a:lstStyle/>
          <a:p>
            <a:fld id="{C94DC6D0-CD88-D64A-A477-D27F79DD942B}" type="slidenum">
              <a:rPr lang="en-US"/>
              <a:pPr/>
              <a:t>47</a:t>
            </a:fld>
            <a:endParaRPr lang="en-US" dirty="0"/>
          </a:p>
        </p:txBody>
      </p:sp>
      <p:sp>
        <p:nvSpPr>
          <p:cNvPr id="6" name="Content Placeholder 5"/>
          <p:cNvSpPr>
            <a:spLocks noGrp="1"/>
          </p:cNvSpPr>
          <p:nvPr>
            <p:ph idx="1"/>
          </p:nvPr>
        </p:nvSpPr>
        <p:spPr/>
        <p:txBody>
          <a:bodyPr/>
          <a:lstStyle/>
          <a:p>
            <a:pPr marL="457200" indent="-457200">
              <a:lnSpc>
                <a:spcPts val="2300"/>
              </a:lnSpc>
              <a:spcBef>
                <a:spcPct val="0"/>
              </a:spcBef>
              <a:spcAft>
                <a:spcPts val="500"/>
              </a:spcAft>
              <a:buFont typeface="+mj-lt"/>
              <a:buAutoNum type="arabicPeriod" startAt="9"/>
            </a:pPr>
            <a:r>
              <a:rPr lang="en-US" sz="2000" b="0" dirty="0">
                <a:ea typeface="ＭＳ Ｐゴシック" pitchFamily="34" charset="-128"/>
                <a:cs typeface="ＭＳ Ｐゴシック" pitchFamily="34" charset="-128"/>
              </a:rPr>
              <a:t>Attacking the opponent after “</a:t>
            </a:r>
            <a:r>
              <a:rPr lang="en-US" sz="2000" b="0" dirty="0" err="1">
                <a:ea typeface="ＭＳ Ｐゴシック" pitchFamily="34" charset="-128"/>
                <a:cs typeface="ＭＳ Ｐゴシック" pitchFamily="34" charset="-128"/>
              </a:rPr>
              <a:t>Kal</a:t>
            </a:r>
            <a:r>
              <a:rPr lang="en-US" sz="2000" b="0" dirty="0">
                <a:ea typeface="ＭＳ Ｐゴシック" pitchFamily="34" charset="-128"/>
                <a:cs typeface="ＭＳ Ｐゴシック" pitchFamily="34" charset="-128"/>
              </a:rPr>
              <a:t>-yeo”</a:t>
            </a:r>
          </a:p>
          <a:p>
            <a:pPr marL="457200" indent="-457200">
              <a:lnSpc>
                <a:spcPts val="2300"/>
              </a:lnSpc>
              <a:spcBef>
                <a:spcPct val="0"/>
              </a:spcBef>
              <a:spcAft>
                <a:spcPts val="500"/>
              </a:spcAft>
              <a:buFont typeface="+mj-lt"/>
              <a:buAutoNum type="arabicPeriod" startAt="9"/>
            </a:pPr>
            <a:r>
              <a:rPr lang="en-US" sz="2000" b="0" dirty="0">
                <a:ea typeface="ＭＳ Ｐゴシック" pitchFamily="34" charset="-128"/>
                <a:cs typeface="ＭＳ Ｐゴシック" pitchFamily="34" charset="-128"/>
              </a:rPr>
              <a:t>Attacking the fallen opponent</a:t>
            </a:r>
          </a:p>
          <a:p>
            <a:pPr marL="457200" indent="-457200">
              <a:spcBef>
                <a:spcPct val="0"/>
              </a:spcBef>
              <a:spcAft>
                <a:spcPts val="500"/>
              </a:spcAft>
              <a:buFont typeface="+mj-lt"/>
              <a:buAutoNum type="arabicPeriod" startAt="9"/>
            </a:pPr>
            <a:r>
              <a:rPr lang="en-US" sz="2000" b="0" dirty="0">
                <a:ea typeface="ＭＳ Ｐゴシック" pitchFamily="34" charset="-128"/>
                <a:cs typeface="ＭＳ Ｐゴシック" pitchFamily="34" charset="-128"/>
              </a:rPr>
              <a:t>Hitting the opponent’s head with the hand</a:t>
            </a:r>
          </a:p>
          <a:p>
            <a:pPr marL="457200" indent="-457200">
              <a:lnSpc>
                <a:spcPts val="2200"/>
              </a:lnSpc>
              <a:spcBef>
                <a:spcPct val="0"/>
              </a:spcBef>
              <a:spcAft>
                <a:spcPts val="500"/>
              </a:spcAft>
              <a:buFont typeface="+mj-lt"/>
              <a:buAutoNum type="arabicPeriod" startAt="9"/>
            </a:pPr>
            <a:r>
              <a:rPr lang="en-US" sz="2000" b="0" dirty="0">
                <a:ea typeface="ＭＳ Ｐゴシック" pitchFamily="34" charset="-128"/>
                <a:cs typeface="ＭＳ Ｐゴシック" pitchFamily="34" charset="-128"/>
              </a:rPr>
              <a:t>Butting or attacking with the knee</a:t>
            </a:r>
          </a:p>
          <a:p>
            <a:pPr marL="457200" indent="-457200">
              <a:lnSpc>
                <a:spcPts val="2000"/>
              </a:lnSpc>
              <a:spcBef>
                <a:spcPct val="0"/>
              </a:spcBef>
              <a:spcAft>
                <a:spcPts val="500"/>
              </a:spcAft>
              <a:buFont typeface="+mj-lt"/>
              <a:buAutoNum type="arabicPeriod" startAt="9"/>
            </a:pPr>
            <a:r>
              <a:rPr lang="en-US" sz="2000" b="0" dirty="0">
                <a:ea typeface="ＭＳ Ｐゴシック" pitchFamily="34" charset="-128"/>
                <a:cs typeface="ＭＳ Ｐゴシック" pitchFamily="34" charset="-128"/>
              </a:rPr>
              <a:t>Following misconducts of contestant or coach</a:t>
            </a:r>
          </a:p>
          <a:p>
            <a:pPr marL="685800" lvl="1" indent="-342900">
              <a:lnSpc>
                <a:spcPts val="2000"/>
              </a:lnSpc>
              <a:spcBef>
                <a:spcPct val="0"/>
              </a:spcBef>
              <a:spcAft>
                <a:spcPts val="300"/>
              </a:spcAft>
              <a:buFont typeface="+mj-lt"/>
              <a:buAutoNum type="alphaLcParenR"/>
            </a:pPr>
            <a:r>
              <a:rPr lang="en-US" sz="1800" dirty="0">
                <a:ea typeface="ＭＳ Ｐゴシック" pitchFamily="34" charset="-128"/>
                <a:cs typeface="ＭＳ Ｐゴシック" pitchFamily="34" charset="-128"/>
              </a:rPr>
              <a:t>Not complying with the referee’s command or decision</a:t>
            </a:r>
          </a:p>
          <a:p>
            <a:pPr marL="685800" lvl="1" indent="-342900">
              <a:lnSpc>
                <a:spcPts val="2000"/>
              </a:lnSpc>
              <a:spcBef>
                <a:spcPct val="0"/>
              </a:spcBef>
              <a:spcAft>
                <a:spcPts val="300"/>
              </a:spcAft>
              <a:buFont typeface="+mj-lt"/>
              <a:buAutoNum type="alphaLcParenR"/>
            </a:pPr>
            <a:r>
              <a:rPr lang="en-US" sz="1800" dirty="0">
                <a:ea typeface="ＭＳ Ｐゴシック" pitchFamily="34" charset="-128"/>
                <a:cs typeface="ＭＳ Ｐゴシック" pitchFamily="34" charset="-128"/>
              </a:rPr>
              <a:t>Inappropriate protesting of officials’ decisions</a:t>
            </a:r>
          </a:p>
          <a:p>
            <a:pPr marL="685800" lvl="1" indent="-342900">
              <a:lnSpc>
                <a:spcPts val="2000"/>
              </a:lnSpc>
              <a:spcBef>
                <a:spcPct val="0"/>
              </a:spcBef>
              <a:spcAft>
                <a:spcPts val="300"/>
              </a:spcAft>
              <a:buFont typeface="+mj-lt"/>
              <a:buAutoNum type="alphaLcParenR"/>
            </a:pPr>
            <a:r>
              <a:rPr lang="en-US" sz="1800" dirty="0">
                <a:ea typeface="ＭＳ Ｐゴシック" pitchFamily="34" charset="-128"/>
                <a:cs typeface="ＭＳ Ｐゴシック" pitchFamily="34" charset="-128"/>
              </a:rPr>
              <a:t>Inappropriate attempts to disturb or influence the outcome of the match</a:t>
            </a:r>
          </a:p>
          <a:p>
            <a:pPr marL="685800" lvl="1" indent="-342900">
              <a:lnSpc>
                <a:spcPts val="2000"/>
              </a:lnSpc>
              <a:spcBef>
                <a:spcPct val="0"/>
              </a:spcBef>
              <a:spcAft>
                <a:spcPts val="300"/>
              </a:spcAft>
              <a:buFont typeface="+mj-lt"/>
              <a:buAutoNum type="alphaLcParenR"/>
            </a:pPr>
            <a:r>
              <a:rPr lang="en-US" sz="1800" dirty="0">
                <a:ea typeface="ＭＳ Ｐゴシック" pitchFamily="34" charset="-128"/>
                <a:cs typeface="ＭＳ Ｐゴシック" pitchFamily="34" charset="-128"/>
              </a:rPr>
              <a:t>Provoking or insulting the opposing contestant or coach</a:t>
            </a:r>
          </a:p>
          <a:p>
            <a:pPr marL="685800" lvl="1" indent="-342900">
              <a:lnSpc>
                <a:spcPts val="2000"/>
              </a:lnSpc>
              <a:spcBef>
                <a:spcPct val="0"/>
              </a:spcBef>
              <a:spcAft>
                <a:spcPts val="300"/>
              </a:spcAft>
              <a:buFont typeface="+mj-lt"/>
              <a:buAutoNum type="alphaLcParenR"/>
            </a:pPr>
            <a:r>
              <a:rPr lang="en-US" sz="1800" dirty="0">
                <a:ea typeface="ＭＳ Ｐゴシック" pitchFamily="34" charset="-128"/>
                <a:cs typeface="ＭＳ Ｐゴシック" pitchFamily="34" charset="-128"/>
              </a:rPr>
              <a:t>Unaccredited doctor/physicians or other team officials found to be seated in the doctor’s position</a:t>
            </a:r>
          </a:p>
          <a:p>
            <a:pPr marL="685800" lvl="1" indent="-342900">
              <a:lnSpc>
                <a:spcPts val="2000"/>
              </a:lnSpc>
              <a:spcBef>
                <a:spcPct val="0"/>
              </a:spcBef>
              <a:spcAft>
                <a:spcPts val="300"/>
              </a:spcAft>
              <a:buFont typeface="+mj-lt"/>
              <a:buAutoNum type="alphaLcParenR"/>
            </a:pPr>
            <a:r>
              <a:rPr lang="en-US" sz="1800" dirty="0">
                <a:ea typeface="ＭＳ Ｐゴシック" pitchFamily="34" charset="-128"/>
                <a:cs typeface="ＭＳ Ｐゴシック" pitchFamily="34" charset="-128"/>
              </a:rPr>
              <a:t>Any other severe misconduct or unsportsmanlike conduct on the part of a contestant or coach </a:t>
            </a:r>
          </a:p>
          <a:p>
            <a:pPr marL="685800" lvl="1" indent="-342900">
              <a:spcBef>
                <a:spcPct val="0"/>
              </a:spcBef>
              <a:spcAft>
                <a:spcPts val="300"/>
              </a:spcAft>
              <a:buFont typeface="+mj-lt"/>
              <a:buAutoNum type="alphaLcParenR"/>
            </a:pPr>
            <a:endParaRPr lang="en-US" sz="1800" dirty="0">
              <a:ea typeface="ＭＳ Ｐゴシック" pitchFamily="34" charset="-128"/>
              <a:cs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dirty="0">
                <a:ea typeface="ＭＳ Ｐゴシック" pitchFamily="34" charset="-128"/>
                <a:cs typeface="ＭＳ Ｐゴシック" pitchFamily="34" charset="-128"/>
              </a:rPr>
              <a:t>1. Crossing the Boundary Line</a:t>
            </a:r>
          </a:p>
        </p:txBody>
      </p:sp>
      <p:sp>
        <p:nvSpPr>
          <p:cNvPr id="76803"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Out of bounds is defined as </a:t>
            </a:r>
            <a:r>
              <a:rPr lang="en-US" sz="2000" dirty="0">
                <a:ea typeface="ＭＳ Ｐゴシック" pitchFamily="34" charset="-128"/>
                <a:cs typeface="ＭＳ Ｐゴシック" pitchFamily="34" charset="-128"/>
              </a:rPr>
              <a:t>ONE FOOT </a:t>
            </a:r>
            <a:r>
              <a:rPr lang="en-US" sz="2000" b="0" dirty="0">
                <a:ea typeface="ＭＳ Ｐゴシック" pitchFamily="34" charset="-128"/>
                <a:cs typeface="ＭＳ Ｐゴシック" pitchFamily="34" charset="-128"/>
              </a:rPr>
              <a:t>entirely outside the Boundary Line, and </a:t>
            </a:r>
            <a:r>
              <a:rPr lang="en-US" sz="2000" dirty="0">
                <a:ea typeface="ＭＳ Ｐゴシック" pitchFamily="34" charset="-128"/>
                <a:cs typeface="ＭＳ Ｐゴシック" pitchFamily="34" charset="-128"/>
              </a:rPr>
              <a:t>on the floor</a:t>
            </a:r>
          </a:p>
          <a:p>
            <a:pPr lvl="1">
              <a:spcAft>
                <a:spcPts val="0"/>
              </a:spcAft>
            </a:pPr>
            <a:r>
              <a:rPr lang="en-US" sz="1800" dirty="0">
                <a:ea typeface="ＭＳ Ｐゴシック" pitchFamily="34" charset="-128"/>
                <a:cs typeface="ＭＳ Ｐゴシック" pitchFamily="34" charset="-128"/>
              </a:rPr>
              <a:t>No more “vertical plane”</a:t>
            </a:r>
          </a:p>
          <a:p>
            <a:pPr lvl="1">
              <a:spcAft>
                <a:spcPts val="600"/>
              </a:spcAft>
            </a:pPr>
            <a:r>
              <a:rPr lang="en-US" sz="1800" dirty="0">
                <a:ea typeface="ＭＳ Ｐゴシック" pitchFamily="34" charset="-128"/>
                <a:cs typeface="ＭＳ Ｐゴシック" pitchFamily="34" charset="-128"/>
              </a:rPr>
              <a:t>A foot can be outside the Boundary Line if it is off the floor; as soon as it touches outside the Boundary Line, player is out</a:t>
            </a:r>
            <a:endParaRPr lang="en-US" sz="1600" dirty="0">
              <a:ea typeface="ＭＳ Ｐゴシック" pitchFamily="34" charset="-128"/>
              <a:cs typeface="ＭＳ Ｐゴシック" pitchFamily="34" charset="-128"/>
            </a:endParaRPr>
          </a:p>
          <a:p>
            <a:pPr>
              <a:spcAft>
                <a:spcPts val="600"/>
              </a:spcAft>
            </a:pPr>
            <a:r>
              <a:rPr lang="en-US" sz="2000" b="0" dirty="0">
                <a:ea typeface="ＭＳ Ｐゴシック" pitchFamily="34" charset="-128"/>
                <a:cs typeface="ＭＳ Ｐゴシック" pitchFamily="34" charset="-128"/>
              </a:rPr>
              <a:t>If the player is </a:t>
            </a:r>
            <a:r>
              <a:rPr lang="en-US" sz="2000" dirty="0">
                <a:ea typeface="ＭＳ Ｐゴシック" pitchFamily="34" charset="-128"/>
                <a:cs typeface="ＭＳ Ｐゴシック" pitchFamily="34" charset="-128"/>
              </a:rPr>
              <a:t>pushed out</a:t>
            </a:r>
            <a:r>
              <a:rPr lang="en-US" sz="2000" b="0" dirty="0">
                <a:ea typeface="ＭＳ Ｐゴシック" pitchFamily="34" charset="-128"/>
                <a:cs typeface="ＭＳ Ｐゴシック" pitchFamily="34" charset="-128"/>
              </a:rPr>
              <a:t>, opposing player gets the penalty</a:t>
            </a:r>
          </a:p>
          <a:p>
            <a:pPr>
              <a:spcAft>
                <a:spcPts val="600"/>
              </a:spcAft>
            </a:pPr>
            <a:r>
              <a:rPr lang="en-US" sz="2000" b="0" dirty="0">
                <a:ea typeface="ＭＳ Ｐゴシック" pitchFamily="34" charset="-128"/>
                <a:cs typeface="ＭＳ Ｐゴシック" pitchFamily="34" charset="-128"/>
              </a:rPr>
              <a:t>If </a:t>
            </a:r>
            <a:r>
              <a:rPr lang="en-US" sz="2000" dirty="0">
                <a:ea typeface="ＭＳ Ｐゴシック" pitchFamily="34" charset="-128"/>
                <a:cs typeface="ＭＳ Ｐゴシック" pitchFamily="34" charset="-128"/>
              </a:rPr>
              <a:t>both </a:t>
            </a:r>
            <a:r>
              <a:rPr lang="en-US" sz="2000" b="0" dirty="0">
                <a:ea typeface="ＭＳ Ｐゴシック" pitchFamily="34" charset="-128"/>
                <a:cs typeface="ＭＳ Ｐゴシック" pitchFamily="34" charset="-128"/>
              </a:rPr>
              <a:t>players go out before Kal-yeo, </a:t>
            </a:r>
            <a:r>
              <a:rPr lang="en-US" sz="2000" dirty="0">
                <a:ea typeface="ＭＳ Ｐゴシック" pitchFamily="34" charset="-128"/>
                <a:cs typeface="ＭＳ Ｐゴシック" pitchFamily="34" charset="-128"/>
              </a:rPr>
              <a:t>both </a:t>
            </a:r>
            <a:r>
              <a:rPr lang="en-US" sz="2000" b="0" dirty="0">
                <a:ea typeface="ＭＳ Ｐゴシック" pitchFamily="34" charset="-128"/>
                <a:cs typeface="ＭＳ Ｐゴシック" pitchFamily="34" charset="-128"/>
              </a:rPr>
              <a:t>players are penalized</a:t>
            </a:r>
          </a:p>
          <a:p>
            <a:endParaRPr lang="en-US" sz="2000" dirty="0">
              <a:ea typeface="ＭＳ Ｐゴシック" pitchFamily="34" charset="-128"/>
              <a:cs typeface="ＭＳ Ｐゴシック" pitchFamily="34" charset="-128"/>
            </a:endParaRPr>
          </a:p>
        </p:txBody>
      </p:sp>
      <p:sp>
        <p:nvSpPr>
          <p:cNvPr id="76804" name="Date Placeholder 3"/>
          <p:cNvSpPr>
            <a:spLocks noGrp="1"/>
          </p:cNvSpPr>
          <p:nvPr>
            <p:ph type="dt" sz="quarter" idx="10"/>
          </p:nvPr>
        </p:nvSpPr>
        <p:spPr>
          <a:noFill/>
        </p:spPr>
        <p:txBody>
          <a:bodyPr/>
          <a:lstStyle/>
          <a:p>
            <a:fld id="{40D69E96-9177-C940-B34E-B863D02E4C20}" type="datetime1">
              <a:rPr lang="en-US"/>
              <a:pPr/>
              <a:t>1/27/2020</a:t>
            </a:fld>
            <a:endParaRPr lang="en-US" dirty="0"/>
          </a:p>
        </p:txBody>
      </p:sp>
      <p:sp>
        <p:nvSpPr>
          <p:cNvPr id="76805" name="Slide Number Placeholder 4"/>
          <p:cNvSpPr>
            <a:spLocks noGrp="1"/>
          </p:cNvSpPr>
          <p:nvPr>
            <p:ph type="sldNum" sz="quarter" idx="11"/>
          </p:nvPr>
        </p:nvSpPr>
        <p:spPr>
          <a:noFill/>
        </p:spPr>
        <p:txBody>
          <a:bodyPr/>
          <a:lstStyle/>
          <a:p>
            <a:fld id="{62CC9370-7A82-3849-BBE4-ED402C72361E}" type="slidenum">
              <a:rPr lang="en-US"/>
              <a:pPr/>
              <a:t>48</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ea typeface="ＭＳ Ｐゴシック" pitchFamily="34" charset="-128"/>
                <a:cs typeface="ＭＳ Ｐゴシック" pitchFamily="34" charset="-128"/>
              </a:rPr>
              <a:t>Referee Development Program</a:t>
            </a:r>
          </a:p>
        </p:txBody>
      </p:sp>
      <p:sp>
        <p:nvSpPr>
          <p:cNvPr id="11267" name="Content Placeholder 2"/>
          <p:cNvSpPr>
            <a:spLocks noGrp="1"/>
          </p:cNvSpPr>
          <p:nvPr>
            <p:ph idx="1"/>
          </p:nvPr>
        </p:nvSpPr>
        <p:spPr>
          <a:xfrm>
            <a:off x="533400" y="1828800"/>
            <a:ext cx="8229600" cy="4038600"/>
          </a:xfrm>
        </p:spPr>
        <p:txBody>
          <a:bodyPr/>
          <a:lstStyle/>
          <a:p>
            <a:r>
              <a:rPr lang="en-US" dirty="0">
                <a:ea typeface="ＭＳ Ｐゴシック" pitchFamily="34" charset="-128"/>
                <a:cs typeface="ＭＳ Ｐゴシック" pitchFamily="34" charset="-128"/>
              </a:rPr>
              <a:t>Mission</a:t>
            </a:r>
          </a:p>
          <a:p>
            <a:pPr lvl="1">
              <a:spcAft>
                <a:spcPts val="600"/>
              </a:spcAft>
            </a:pPr>
            <a:r>
              <a:rPr lang="en-US" dirty="0"/>
              <a:t>To develop USATKD Referees at all levels through education, standardization and practical application</a:t>
            </a:r>
          </a:p>
          <a:p>
            <a:pPr lvl="1">
              <a:spcAft>
                <a:spcPts val="600"/>
              </a:spcAft>
            </a:pPr>
            <a:r>
              <a:rPr lang="en-US" dirty="0"/>
              <a:t>To certify and promote referees using a systematic approach based on participation and merit</a:t>
            </a:r>
          </a:p>
          <a:p>
            <a:pPr lvl="1">
              <a:spcAft>
                <a:spcPts val="600"/>
              </a:spcAft>
            </a:pPr>
            <a:r>
              <a:rPr lang="en-US" dirty="0"/>
              <a:t>To ensure a fair competition environment for athletes in pursuit of competitive excellence</a:t>
            </a:r>
          </a:p>
          <a:p>
            <a:pPr lvl="1"/>
            <a:endParaRPr lang="en-US" dirty="0"/>
          </a:p>
          <a:p>
            <a:endParaRPr lang="en-US" dirty="0">
              <a:ea typeface="ＭＳ Ｐゴシック" pitchFamily="34" charset="-128"/>
              <a:cs typeface="ＭＳ Ｐゴシック" pitchFamily="34" charset="-128"/>
            </a:endParaRPr>
          </a:p>
        </p:txBody>
      </p:sp>
      <p:sp>
        <p:nvSpPr>
          <p:cNvPr id="11268" name="Date Placeholder 3"/>
          <p:cNvSpPr>
            <a:spLocks noGrp="1"/>
          </p:cNvSpPr>
          <p:nvPr>
            <p:ph type="dt" sz="quarter" idx="10"/>
          </p:nvPr>
        </p:nvSpPr>
        <p:spPr>
          <a:noFill/>
        </p:spPr>
        <p:txBody>
          <a:bodyPr/>
          <a:lstStyle/>
          <a:p>
            <a:fld id="{579BE0A8-95DB-1743-9F75-3A5FD51BFDB4}" type="datetime1">
              <a:rPr lang="en-US"/>
              <a:pPr/>
              <a:t>1/27/2020</a:t>
            </a:fld>
            <a:endParaRPr lang="en-US" dirty="0"/>
          </a:p>
        </p:txBody>
      </p:sp>
      <p:sp>
        <p:nvSpPr>
          <p:cNvPr id="11269" name="Slide Number Placeholder 4"/>
          <p:cNvSpPr>
            <a:spLocks noGrp="1"/>
          </p:cNvSpPr>
          <p:nvPr>
            <p:ph type="sldNum" sz="quarter" idx="11"/>
          </p:nvPr>
        </p:nvSpPr>
        <p:spPr>
          <a:noFill/>
        </p:spPr>
        <p:txBody>
          <a:bodyPr/>
          <a:lstStyle/>
          <a:p>
            <a:fld id="{923A6DBC-9695-B041-9888-919AA71C6162}" type="slidenum">
              <a:rPr lang="en-US"/>
              <a:pPr/>
              <a:t>4</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dirty="0">
                <a:ea typeface="ＭＳ Ｐゴシック" pitchFamily="34" charset="-128"/>
                <a:cs typeface="ＭＳ Ｐゴシック" pitchFamily="34" charset="-128"/>
              </a:rPr>
              <a:t>1. Crossing the Boundary Line</a:t>
            </a:r>
          </a:p>
        </p:txBody>
      </p:sp>
      <p:sp>
        <p:nvSpPr>
          <p:cNvPr id="76803" name="Content Placeholder 2"/>
          <p:cNvSpPr>
            <a:spLocks noGrp="1"/>
          </p:cNvSpPr>
          <p:nvPr>
            <p:ph idx="1"/>
          </p:nvPr>
        </p:nvSpPr>
        <p:spPr/>
        <p:txBody>
          <a:bodyPr/>
          <a:lstStyle/>
          <a:p>
            <a:pPr>
              <a:spcAft>
                <a:spcPts val="600"/>
              </a:spcAft>
            </a:pPr>
            <a:r>
              <a:rPr lang="en-US" sz="2000" b="0" dirty="0"/>
              <a:t>A player who is out of bounds </a:t>
            </a:r>
            <a:r>
              <a:rPr lang="en-US" sz="2000" dirty="0"/>
              <a:t>CAN be scored on</a:t>
            </a:r>
            <a:r>
              <a:rPr lang="en-US" sz="2000" b="0" dirty="0"/>
              <a:t> if the referee has not stopped the match, and time has not expired</a:t>
            </a:r>
          </a:p>
          <a:p>
            <a:pPr>
              <a:spcAft>
                <a:spcPts val="0"/>
              </a:spcAft>
            </a:pPr>
            <a:r>
              <a:rPr lang="en-US" sz="2000" b="0" dirty="0">
                <a:ea typeface="ＭＳ Ｐゴシック" pitchFamily="34" charset="-128"/>
                <a:cs typeface="ＭＳ Ｐゴシック" pitchFamily="34" charset="-128"/>
              </a:rPr>
              <a:t>A player penalized for Crossing the Boundary Line </a:t>
            </a:r>
            <a:r>
              <a:rPr lang="en-US" sz="2000" dirty="0">
                <a:ea typeface="ＭＳ Ｐゴシック" pitchFamily="34" charset="-128"/>
                <a:cs typeface="ＭＳ Ｐゴシック" pitchFamily="34" charset="-128"/>
              </a:rPr>
              <a:t>CANNOT score </a:t>
            </a:r>
          </a:p>
          <a:p>
            <a:pPr lvl="1">
              <a:spcAft>
                <a:spcPts val="600"/>
              </a:spcAft>
            </a:pPr>
            <a:r>
              <a:rPr lang="en-US" sz="1800" dirty="0">
                <a:ea typeface="ＭＳ Ｐゴシック" pitchFamily="34" charset="-128"/>
                <a:cs typeface="ＭＳ Ｐゴシック" pitchFamily="34" charset="-128"/>
              </a:rPr>
              <a:t>Points scored by PSS will be removed and Gam-jeom given for out of bounds </a:t>
            </a:r>
          </a:p>
          <a:p>
            <a:pPr>
              <a:spcAft>
                <a:spcPts val="600"/>
              </a:spcAft>
            </a:pPr>
            <a:r>
              <a:rPr lang="en-US" sz="2000" b="0" dirty="0">
                <a:ea typeface="ＭＳ Ｐゴシック" pitchFamily="34" charset="-128"/>
                <a:cs typeface="ＭＳ Ｐゴシック" pitchFamily="34" charset="-128"/>
              </a:rPr>
              <a:t>The referee must be alert, and call “Kal-yeo” immediately when a player crosses the Boundary Line</a:t>
            </a:r>
          </a:p>
          <a:p>
            <a:pPr lvl="1">
              <a:spcAft>
                <a:spcPts val="600"/>
              </a:spcAft>
              <a:buNone/>
            </a:pPr>
            <a:endParaRPr lang="en-US" sz="1800" dirty="0">
              <a:ea typeface="ＭＳ Ｐゴシック" pitchFamily="34" charset="-128"/>
              <a:cs typeface="ＭＳ Ｐゴシック" pitchFamily="34" charset="-128"/>
            </a:endParaRPr>
          </a:p>
        </p:txBody>
      </p:sp>
      <p:sp>
        <p:nvSpPr>
          <p:cNvPr id="76804" name="Date Placeholder 3"/>
          <p:cNvSpPr>
            <a:spLocks noGrp="1"/>
          </p:cNvSpPr>
          <p:nvPr>
            <p:ph type="dt" sz="quarter" idx="10"/>
          </p:nvPr>
        </p:nvSpPr>
        <p:spPr>
          <a:noFill/>
        </p:spPr>
        <p:txBody>
          <a:bodyPr/>
          <a:lstStyle/>
          <a:p>
            <a:fld id="{40D69E96-9177-C940-B34E-B863D02E4C20}" type="datetime1">
              <a:rPr lang="en-US"/>
              <a:pPr/>
              <a:t>1/27/2020</a:t>
            </a:fld>
            <a:endParaRPr lang="en-US" dirty="0"/>
          </a:p>
        </p:txBody>
      </p:sp>
      <p:sp>
        <p:nvSpPr>
          <p:cNvPr id="76805" name="Slide Number Placeholder 4"/>
          <p:cNvSpPr>
            <a:spLocks noGrp="1"/>
          </p:cNvSpPr>
          <p:nvPr>
            <p:ph type="sldNum" sz="quarter" idx="11"/>
          </p:nvPr>
        </p:nvSpPr>
        <p:spPr>
          <a:noFill/>
        </p:spPr>
        <p:txBody>
          <a:bodyPr/>
          <a:lstStyle/>
          <a:p>
            <a:fld id="{62CC9370-7A82-3849-BBE4-ED402C72361E}" type="slidenum">
              <a:rPr lang="en-US"/>
              <a:pPr/>
              <a:t>49</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a:ea typeface="ＭＳ Ｐゴシック" pitchFamily="34" charset="-128"/>
                <a:cs typeface="ＭＳ Ｐゴシック" pitchFamily="34" charset="-128"/>
              </a:rPr>
              <a:t>2. Falling down</a:t>
            </a:r>
          </a:p>
        </p:txBody>
      </p:sp>
      <p:sp>
        <p:nvSpPr>
          <p:cNvPr id="77827" name="Content Placeholder 2"/>
          <p:cNvSpPr>
            <a:spLocks noGrp="1"/>
          </p:cNvSpPr>
          <p:nvPr>
            <p:ph idx="1"/>
          </p:nvPr>
        </p:nvSpPr>
        <p:spPr>
          <a:xfrm>
            <a:off x="457200" y="1828800"/>
            <a:ext cx="8382000" cy="4038600"/>
          </a:xfrm>
        </p:spPr>
        <p:txBody>
          <a:bodyPr/>
          <a:lstStyle/>
          <a:p>
            <a:pPr>
              <a:spcAft>
                <a:spcPts val="0"/>
              </a:spcAft>
            </a:pPr>
            <a:r>
              <a:rPr lang="en-US" sz="2000" b="0" dirty="0">
                <a:ea typeface="ＭＳ Ｐゴシック" pitchFamily="34" charset="-128"/>
                <a:cs typeface="ＭＳ Ｐゴシック" pitchFamily="34" charset="-128"/>
              </a:rPr>
              <a:t>A player is defined as </a:t>
            </a:r>
            <a:r>
              <a:rPr lang="en-US" sz="2000" dirty="0">
                <a:ea typeface="ＭＳ Ｐゴシック" pitchFamily="34" charset="-128"/>
                <a:cs typeface="ＭＳ Ｐゴシック" pitchFamily="34" charset="-128"/>
              </a:rPr>
              <a:t>fallen</a:t>
            </a:r>
            <a:r>
              <a:rPr lang="en-US" sz="2000" b="0" dirty="0">
                <a:ea typeface="ＭＳ Ｐゴシック" pitchFamily="34" charset="-128"/>
                <a:cs typeface="ＭＳ Ｐゴシック" pitchFamily="34" charset="-128"/>
              </a:rPr>
              <a:t> when any part of the player’s body, other than the soles of the feet, touches the floor</a:t>
            </a:r>
          </a:p>
          <a:p>
            <a:pPr>
              <a:spcAft>
                <a:spcPts val="0"/>
              </a:spcAft>
            </a:pPr>
            <a:r>
              <a:rPr lang="en-US" sz="2000" b="0" dirty="0">
                <a:ea typeface="ＭＳ Ｐゴシック" pitchFamily="34" charset="-128"/>
                <a:cs typeface="ＭＳ Ｐゴシック" pitchFamily="34" charset="-128"/>
              </a:rPr>
              <a:t>If a contestant falls down due to the opponent’s </a:t>
            </a:r>
            <a:r>
              <a:rPr lang="en-US" sz="2000" dirty="0">
                <a:ea typeface="ＭＳ Ｐゴシック" pitchFamily="34" charset="-128"/>
                <a:cs typeface="ＭＳ Ｐゴシック" pitchFamily="34" charset="-128"/>
              </a:rPr>
              <a:t>prohibited acts</a:t>
            </a:r>
            <a:r>
              <a:rPr lang="en-US" sz="2000" b="0" dirty="0">
                <a:ea typeface="ＭＳ Ｐゴシック" pitchFamily="34" charset="-128"/>
                <a:cs typeface="ＭＳ Ｐゴシック" pitchFamily="34" charset="-128"/>
              </a:rPr>
              <a:t>, Gam-jeom is given to the opponent </a:t>
            </a:r>
          </a:p>
          <a:p>
            <a:pPr>
              <a:spcAft>
                <a:spcPts val="0"/>
              </a:spcAft>
            </a:pPr>
            <a:r>
              <a:rPr lang="en-US" sz="2000" b="0" dirty="0">
                <a:ea typeface="ＭＳ Ｐゴシック" pitchFamily="34" charset="-128"/>
                <a:cs typeface="ＭＳ Ｐゴシック" pitchFamily="34" charset="-128"/>
              </a:rPr>
              <a:t>If </a:t>
            </a:r>
            <a:r>
              <a:rPr lang="en-US" sz="2000" dirty="0">
                <a:ea typeface="ＭＳ Ｐゴシック" pitchFamily="34" charset="-128"/>
                <a:cs typeface="ＭＳ Ｐゴシック" pitchFamily="34" charset="-128"/>
              </a:rPr>
              <a:t>both </a:t>
            </a:r>
            <a:r>
              <a:rPr lang="en-US" sz="2000" b="0" dirty="0">
                <a:ea typeface="ＭＳ Ｐゴシック" pitchFamily="34" charset="-128"/>
                <a:cs typeface="ＭＳ Ｐゴシック" pitchFamily="34" charset="-128"/>
              </a:rPr>
              <a:t>contestants </a:t>
            </a:r>
            <a:r>
              <a:rPr lang="en-US" sz="2000" dirty="0">
                <a:ea typeface="ＭＳ Ｐゴシック" pitchFamily="34" charset="-128"/>
                <a:cs typeface="ＭＳ Ｐゴシック" pitchFamily="34" charset="-128"/>
              </a:rPr>
              <a:t>kick and fall</a:t>
            </a:r>
            <a:r>
              <a:rPr lang="en-US" sz="2000" b="0" dirty="0">
                <a:ea typeface="ＭＳ Ｐゴシック" pitchFamily="34" charset="-128"/>
                <a:cs typeface="ＭＳ Ｐゴシック" pitchFamily="34" charset="-128"/>
              </a:rPr>
              <a:t> </a:t>
            </a:r>
            <a:r>
              <a:rPr lang="en-US" sz="2000" dirty="0">
                <a:ea typeface="ＭＳ Ｐゴシック" pitchFamily="34" charset="-128"/>
                <a:cs typeface="ＭＳ Ｐゴシック" pitchFamily="34" charset="-128"/>
              </a:rPr>
              <a:t>down, </a:t>
            </a:r>
            <a:r>
              <a:rPr lang="en-US" sz="2000" b="0" dirty="0">
                <a:ea typeface="ＭＳ Ｐゴシック" pitchFamily="34" charset="-128"/>
                <a:cs typeface="ＭＳ Ｐゴシック" pitchFamily="34" charset="-128"/>
              </a:rPr>
              <a:t>or fall as a result of </a:t>
            </a:r>
            <a:r>
              <a:rPr lang="en-US" sz="2000" dirty="0">
                <a:ea typeface="ＭＳ Ｐゴシック" pitchFamily="34" charset="-128"/>
                <a:cs typeface="ＭＳ Ｐゴシック" pitchFamily="34" charset="-128"/>
              </a:rPr>
              <a:t>incidental collision </a:t>
            </a:r>
            <a:r>
              <a:rPr lang="en-US" sz="2000" b="0" dirty="0">
                <a:ea typeface="ＭＳ Ｐゴシック" pitchFamily="34" charset="-128"/>
                <a:cs typeface="ＭＳ Ｐゴシック" pitchFamily="34" charset="-128"/>
              </a:rPr>
              <a:t>(i.e., not exchanging techniques), or </a:t>
            </a:r>
            <a:r>
              <a:rPr lang="en-US" sz="2000" dirty="0">
                <a:ea typeface="ＭＳ Ｐゴシック" pitchFamily="34" charset="-128"/>
                <a:cs typeface="ＭＳ Ｐゴシック" pitchFamily="34" charset="-128"/>
              </a:rPr>
              <a:t>hard shin clash</a:t>
            </a:r>
            <a:r>
              <a:rPr lang="en-US" sz="2000" b="0" dirty="0">
                <a:ea typeface="ＭＳ Ｐゴシック" pitchFamily="34" charset="-128"/>
                <a:cs typeface="ＭＳ Ｐゴシック" pitchFamily="34" charset="-128"/>
              </a:rPr>
              <a:t> — no penalty</a:t>
            </a:r>
          </a:p>
          <a:p>
            <a:pPr lvl="1">
              <a:spcAft>
                <a:spcPts val="0"/>
              </a:spcAft>
            </a:pPr>
            <a:r>
              <a:rPr lang="en-US" sz="1800" dirty="0">
                <a:ea typeface="ＭＳ Ｐゴシック" pitchFamily="34" charset="-128"/>
                <a:cs typeface="ＭＳ Ｐゴシック" pitchFamily="34" charset="-128"/>
              </a:rPr>
              <a:t>If </a:t>
            </a:r>
            <a:r>
              <a:rPr lang="en-US" sz="1800" b="1" dirty="0">
                <a:ea typeface="ＭＳ Ｐゴシック" pitchFamily="34" charset="-128"/>
                <a:cs typeface="ＭＳ Ｐゴシック" pitchFamily="34" charset="-128"/>
              </a:rPr>
              <a:t>only one falls,</a:t>
            </a:r>
            <a:r>
              <a:rPr lang="en-US" sz="1800" dirty="0">
                <a:ea typeface="ＭＳ Ｐゴシック" pitchFamily="34" charset="-128"/>
                <a:cs typeface="ＭＳ Ｐゴシック" pitchFamily="34" charset="-128"/>
              </a:rPr>
              <a:t> he/she receives Gam-jeom</a:t>
            </a:r>
            <a:endParaRPr lang="en-US" sz="1800" b="0" dirty="0">
              <a:ea typeface="ＭＳ Ｐゴシック" pitchFamily="34" charset="-128"/>
              <a:cs typeface="ＭＳ Ｐゴシック" pitchFamily="34" charset="-128"/>
            </a:endParaRPr>
          </a:p>
          <a:p>
            <a:pPr>
              <a:spcAft>
                <a:spcPts val="0"/>
              </a:spcAft>
            </a:pPr>
            <a:r>
              <a:rPr lang="en-US" sz="2000" b="0" dirty="0">
                <a:ea typeface="ＭＳ Ｐゴシック" pitchFamily="34" charset="-128"/>
                <a:cs typeface="ＭＳ Ｐゴシック" pitchFamily="34" charset="-128"/>
              </a:rPr>
              <a:t>Gam-jeom is given even if a player falls and is given an </a:t>
            </a:r>
            <a:r>
              <a:rPr lang="en-US" sz="2000" dirty="0">
                <a:ea typeface="ＭＳ Ｐゴシック" pitchFamily="34" charset="-128"/>
                <a:cs typeface="ＭＳ Ｐゴシック" pitchFamily="34" charset="-128"/>
              </a:rPr>
              <a:t>eight-count </a:t>
            </a:r>
            <a:r>
              <a:rPr lang="en-US" sz="2000" b="0" dirty="0">
                <a:ea typeface="ＭＳ Ｐゴシック" pitchFamily="34" charset="-128"/>
                <a:cs typeface="ＭＳ Ｐゴシック" pitchFamily="34" charset="-128"/>
              </a:rPr>
              <a:t>— but not if player is counted out</a:t>
            </a:r>
          </a:p>
          <a:p>
            <a:pPr>
              <a:spcAft>
                <a:spcPts val="600"/>
              </a:spcAft>
            </a:pPr>
            <a:r>
              <a:rPr lang="en-US" sz="2000" dirty="0">
                <a:ea typeface="ＭＳ Ｐゴシック" pitchFamily="34" charset="-128"/>
                <a:cs typeface="ＭＳ Ｐゴシック" pitchFamily="34" charset="-128"/>
              </a:rPr>
              <a:t>Rule of thumb:</a:t>
            </a:r>
            <a:r>
              <a:rPr lang="en-US" sz="2000" b="0" dirty="0">
                <a:ea typeface="ＭＳ Ｐゴシック" pitchFamily="34" charset="-128"/>
                <a:cs typeface="ＭＳ Ｐゴシック" pitchFamily="34" charset="-128"/>
              </a:rPr>
              <a:t> If player falls, give Gam-jeom, with above exceptions</a:t>
            </a:r>
          </a:p>
          <a:p>
            <a:pPr>
              <a:spcAft>
                <a:spcPts val="600"/>
              </a:spcAft>
            </a:pPr>
            <a:endParaRPr lang="en-US" sz="2200" b="0" dirty="0">
              <a:ea typeface="ＭＳ Ｐゴシック" pitchFamily="34" charset="-128"/>
              <a:cs typeface="ＭＳ Ｐゴシック" pitchFamily="34" charset="-128"/>
            </a:endParaRPr>
          </a:p>
        </p:txBody>
      </p:sp>
      <p:sp>
        <p:nvSpPr>
          <p:cNvPr id="77828" name="Date Placeholder 3"/>
          <p:cNvSpPr>
            <a:spLocks noGrp="1"/>
          </p:cNvSpPr>
          <p:nvPr>
            <p:ph type="dt" sz="quarter" idx="10"/>
          </p:nvPr>
        </p:nvSpPr>
        <p:spPr>
          <a:noFill/>
        </p:spPr>
        <p:txBody>
          <a:bodyPr/>
          <a:lstStyle/>
          <a:p>
            <a:fld id="{9E107BD3-17E3-6E4F-BA45-9859FB007DFD}" type="datetime1">
              <a:rPr lang="en-US"/>
              <a:pPr/>
              <a:t>1/27/2020</a:t>
            </a:fld>
            <a:endParaRPr lang="en-US" dirty="0"/>
          </a:p>
        </p:txBody>
      </p:sp>
      <p:sp>
        <p:nvSpPr>
          <p:cNvPr id="77829" name="Slide Number Placeholder 4"/>
          <p:cNvSpPr>
            <a:spLocks noGrp="1"/>
          </p:cNvSpPr>
          <p:nvPr>
            <p:ph type="sldNum" sz="quarter" idx="11"/>
          </p:nvPr>
        </p:nvSpPr>
        <p:spPr>
          <a:noFill/>
        </p:spPr>
        <p:txBody>
          <a:bodyPr/>
          <a:lstStyle/>
          <a:p>
            <a:fld id="{5DD04FC7-84CD-FC43-9439-8F292B21D336}" type="slidenum">
              <a:rPr lang="en-US"/>
              <a:pPr/>
              <a:t>50</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dirty="0">
                <a:ea typeface="ＭＳ Ｐゴシック" pitchFamily="34" charset="-128"/>
                <a:cs typeface="ＭＳ Ｐゴシック" pitchFamily="34" charset="-128"/>
              </a:rPr>
              <a:t>2. Falling down</a:t>
            </a:r>
          </a:p>
        </p:txBody>
      </p:sp>
      <p:sp>
        <p:nvSpPr>
          <p:cNvPr id="79875" name="Date Placeholder 3"/>
          <p:cNvSpPr>
            <a:spLocks noGrp="1"/>
          </p:cNvSpPr>
          <p:nvPr>
            <p:ph type="dt" sz="quarter" idx="10"/>
          </p:nvPr>
        </p:nvSpPr>
        <p:spPr>
          <a:noFill/>
        </p:spPr>
        <p:txBody>
          <a:bodyPr/>
          <a:lstStyle/>
          <a:p>
            <a:fld id="{4D0CE834-B4EA-254B-9D52-72CEE4126EE6}" type="datetime1">
              <a:rPr lang="en-US"/>
              <a:pPr/>
              <a:t>1/27/2020</a:t>
            </a:fld>
            <a:endParaRPr lang="en-US" dirty="0"/>
          </a:p>
        </p:txBody>
      </p:sp>
      <p:sp>
        <p:nvSpPr>
          <p:cNvPr id="79876" name="Slide Number Placeholder 4"/>
          <p:cNvSpPr>
            <a:spLocks noGrp="1"/>
          </p:cNvSpPr>
          <p:nvPr>
            <p:ph type="sldNum" sz="quarter" idx="11"/>
          </p:nvPr>
        </p:nvSpPr>
        <p:spPr>
          <a:noFill/>
        </p:spPr>
        <p:txBody>
          <a:bodyPr/>
          <a:lstStyle/>
          <a:p>
            <a:fld id="{B404AF66-5BCE-D64E-9E22-52D12F372C75}" type="slidenum">
              <a:rPr lang="en-US"/>
              <a:pPr/>
              <a:t>51</a:t>
            </a:fld>
            <a:endParaRPr lang="en-US" dirty="0"/>
          </a:p>
        </p:txBody>
      </p:sp>
      <p:pic>
        <p:nvPicPr>
          <p:cNvPr id="6" name="Picture 5" descr="Screen Shot 2017-10-18 at 12.19.44 PM.png"/>
          <p:cNvPicPr>
            <a:picLocks noChangeAspect="1"/>
          </p:cNvPicPr>
          <p:nvPr/>
        </p:nvPicPr>
        <p:blipFill>
          <a:blip r:embed="rId2"/>
          <a:stretch>
            <a:fillRect/>
          </a:stretch>
        </p:blipFill>
        <p:spPr>
          <a:xfrm>
            <a:off x="2470150" y="1695132"/>
            <a:ext cx="4311650" cy="475646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a:ea typeface="ＭＳ Ｐゴシック" pitchFamily="34" charset="-128"/>
                <a:cs typeface="ＭＳ Ｐゴシック" pitchFamily="34" charset="-128"/>
              </a:rPr>
              <a:t>3. Grabbing</a:t>
            </a:r>
          </a:p>
        </p:txBody>
      </p:sp>
      <p:sp>
        <p:nvSpPr>
          <p:cNvPr id="87043" name="Content Placeholder 2"/>
          <p:cNvSpPr>
            <a:spLocks noGrp="1"/>
          </p:cNvSpPr>
          <p:nvPr>
            <p:ph idx="1"/>
          </p:nvPr>
        </p:nvSpPr>
        <p:spPr/>
        <p:txBody>
          <a:bodyPr/>
          <a:lstStyle/>
          <a:p>
            <a:pPr>
              <a:spcAft>
                <a:spcPts val="0"/>
              </a:spcAft>
            </a:pPr>
            <a:r>
              <a:rPr lang="en-US" sz="2000" dirty="0">
                <a:ea typeface="ＭＳ Ｐゴシック" pitchFamily="34" charset="-128"/>
                <a:cs typeface="ＭＳ Ｐゴシック" pitchFamily="34" charset="-128"/>
              </a:rPr>
              <a:t>Grabbing </a:t>
            </a:r>
            <a:r>
              <a:rPr lang="en-US" sz="2000" b="0" dirty="0">
                <a:ea typeface="ＭＳ Ｐゴシック" pitchFamily="34" charset="-128"/>
                <a:cs typeface="ＭＳ Ｐゴシック" pitchFamily="34" charset="-128"/>
              </a:rPr>
              <a:t>any part of the opponent’s body, uniform or protective equipment with the hands </a:t>
            </a:r>
            <a:r>
              <a:rPr lang="en-US" sz="2000" dirty="0">
                <a:ea typeface="ＭＳ Ｐゴシック" pitchFamily="34" charset="-128"/>
                <a:cs typeface="ＭＳ Ｐゴシック" pitchFamily="34" charset="-128"/>
              </a:rPr>
              <a:t>to gain an advantage</a:t>
            </a:r>
            <a:endParaRPr lang="en-US" sz="2000" b="0" dirty="0">
              <a:ea typeface="ＭＳ Ｐゴシック" pitchFamily="34" charset="-128"/>
              <a:cs typeface="ＭＳ Ｐゴシック" pitchFamily="34" charset="-128"/>
            </a:endParaRPr>
          </a:p>
          <a:p>
            <a:pPr>
              <a:spcAft>
                <a:spcPts val="0"/>
              </a:spcAft>
            </a:pPr>
            <a:r>
              <a:rPr lang="en-US" sz="2000" dirty="0">
                <a:ea typeface="ＭＳ Ｐゴシック" pitchFamily="34" charset="-128"/>
                <a:cs typeface="ＭＳ Ｐゴシック" pitchFamily="34" charset="-128"/>
              </a:rPr>
              <a:t>Grabbing </a:t>
            </a:r>
            <a:r>
              <a:rPr lang="en-US" sz="2000" b="0" dirty="0">
                <a:ea typeface="ＭＳ Ｐゴシック" pitchFamily="34" charset="-128"/>
                <a:cs typeface="ＭＳ Ｐゴシック" pitchFamily="34" charset="-128"/>
              </a:rPr>
              <a:t>the foot or leg, or </a:t>
            </a:r>
            <a:r>
              <a:rPr lang="en-US" sz="2000" dirty="0">
                <a:ea typeface="ＭＳ Ｐゴシック" pitchFamily="34" charset="-128"/>
                <a:cs typeface="ＭＳ Ｐゴシック" pitchFamily="34" charset="-128"/>
              </a:rPr>
              <a:t>hooking</a:t>
            </a:r>
            <a:r>
              <a:rPr lang="en-US" sz="2000" b="0" dirty="0">
                <a:ea typeface="ＭＳ Ｐゴシック" pitchFamily="34" charset="-128"/>
                <a:cs typeface="ＭＳ Ｐゴシック" pitchFamily="34" charset="-128"/>
              </a:rPr>
              <a:t> either one on top of the forearm</a:t>
            </a:r>
          </a:p>
          <a:p>
            <a:pPr>
              <a:spcAft>
                <a:spcPts val="0"/>
              </a:spcAft>
            </a:pPr>
            <a:r>
              <a:rPr lang="en-US" sz="2000" b="0" dirty="0">
                <a:ea typeface="ＭＳ Ｐゴシック" pitchFamily="34" charset="-128"/>
                <a:cs typeface="ＭＳ Ｐゴシック" pitchFamily="34" charset="-128"/>
              </a:rPr>
              <a:t>Hooking/wrapping with the leg</a:t>
            </a:r>
          </a:p>
          <a:p>
            <a:pPr>
              <a:spcAft>
                <a:spcPts val="0"/>
              </a:spcAft>
            </a:pPr>
            <a:r>
              <a:rPr lang="en-US" sz="2000" dirty="0">
                <a:ea typeface="ＭＳ Ｐゴシック" pitchFamily="34" charset="-128"/>
                <a:cs typeface="ＭＳ Ｐゴシック" pitchFamily="34" charset="-128"/>
              </a:rPr>
              <a:t>If one player is holding</a:t>
            </a:r>
            <a:r>
              <a:rPr lang="en-US" sz="2000" b="0" dirty="0">
                <a:ea typeface="ＭＳ Ｐゴシック" pitchFamily="34" charset="-128"/>
                <a:cs typeface="ＭＳ Ｐゴシック" pitchFamily="34" charset="-128"/>
              </a:rPr>
              <a:t> and opponent is pushing to get away from being held, Gam-jeom is given to the player who is holding</a:t>
            </a:r>
          </a:p>
          <a:p>
            <a:pPr>
              <a:spcAft>
                <a:spcPts val="0"/>
              </a:spcAft>
            </a:pPr>
            <a:r>
              <a:rPr lang="en-US" sz="2000" b="0" dirty="0">
                <a:ea typeface="ＭＳ Ｐゴシック" pitchFamily="34" charset="-128"/>
                <a:cs typeface="ＭＳ Ｐゴシック" pitchFamily="34" charset="-128"/>
              </a:rPr>
              <a:t>If hand(s), arm(s) </a:t>
            </a:r>
            <a:r>
              <a:rPr lang="en-US" sz="2000" dirty="0">
                <a:ea typeface="ＭＳ Ｐゴシック" pitchFamily="34" charset="-128"/>
                <a:cs typeface="ＭＳ Ｐゴシック" pitchFamily="34" charset="-128"/>
              </a:rPr>
              <a:t>extend beyond and “wrap” or squeeze the body of the opponent</a:t>
            </a:r>
            <a:r>
              <a:rPr lang="en-US" sz="2000" b="0" dirty="0">
                <a:ea typeface="ＭＳ Ｐゴシック" pitchFamily="34" charset="-128"/>
                <a:cs typeface="ＭＳ Ｐゴシック" pitchFamily="34" charset="-128"/>
              </a:rPr>
              <a:t>, it is considered grabbing, and Gam-jeom is given</a:t>
            </a:r>
          </a:p>
          <a:p>
            <a:pPr>
              <a:spcAft>
                <a:spcPts val="600"/>
              </a:spcAft>
            </a:pPr>
            <a:endParaRPr lang="en-US" sz="2000" b="0" dirty="0">
              <a:ea typeface="ＭＳ Ｐゴシック" pitchFamily="34" charset="-128"/>
              <a:cs typeface="ＭＳ Ｐゴシック" pitchFamily="34" charset="-128"/>
            </a:endParaRPr>
          </a:p>
        </p:txBody>
      </p:sp>
      <p:sp>
        <p:nvSpPr>
          <p:cNvPr id="87044" name="Date Placeholder 3"/>
          <p:cNvSpPr>
            <a:spLocks noGrp="1"/>
          </p:cNvSpPr>
          <p:nvPr>
            <p:ph type="dt" sz="quarter" idx="10"/>
          </p:nvPr>
        </p:nvSpPr>
        <p:spPr>
          <a:noFill/>
        </p:spPr>
        <p:txBody>
          <a:bodyPr/>
          <a:lstStyle/>
          <a:p>
            <a:fld id="{057FA5A5-7C97-6E4F-8370-C47AA23D3C9F}" type="datetime1">
              <a:rPr lang="en-US"/>
              <a:pPr/>
              <a:t>1/27/2020</a:t>
            </a:fld>
            <a:endParaRPr lang="en-US" dirty="0"/>
          </a:p>
        </p:txBody>
      </p:sp>
      <p:sp>
        <p:nvSpPr>
          <p:cNvPr id="87045" name="Slide Number Placeholder 4"/>
          <p:cNvSpPr>
            <a:spLocks noGrp="1"/>
          </p:cNvSpPr>
          <p:nvPr>
            <p:ph type="sldNum" sz="quarter" idx="11"/>
          </p:nvPr>
        </p:nvSpPr>
        <p:spPr>
          <a:noFill/>
        </p:spPr>
        <p:txBody>
          <a:bodyPr/>
          <a:lstStyle/>
          <a:p>
            <a:fld id="{159A8620-85DC-E14A-BFA8-159390A01D6F}" type="slidenum">
              <a:rPr lang="en-US"/>
              <a:pPr/>
              <a:t>52</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a:ea typeface="ＭＳ Ｐゴシック" pitchFamily="34" charset="-128"/>
                <a:cs typeface="ＭＳ Ｐゴシック" pitchFamily="34" charset="-128"/>
              </a:rPr>
              <a:t>4. “Zoo Kicks”</a:t>
            </a:r>
          </a:p>
        </p:txBody>
      </p:sp>
      <p:sp>
        <p:nvSpPr>
          <p:cNvPr id="97283" name="Content Placeholder 2"/>
          <p:cNvSpPr>
            <a:spLocks noGrp="1"/>
          </p:cNvSpPr>
          <p:nvPr>
            <p:ph idx="1"/>
          </p:nvPr>
        </p:nvSpPr>
        <p:spPr>
          <a:xfrm>
            <a:off x="533400" y="1752600"/>
            <a:ext cx="5257800" cy="3962400"/>
          </a:xfrm>
        </p:spPr>
        <p:txBody>
          <a:bodyPr/>
          <a:lstStyle/>
          <a:p>
            <a:pPr marL="285750" indent="-285750">
              <a:buFont typeface="Arial" charset="0"/>
              <a:buChar char="•"/>
            </a:pPr>
            <a:r>
              <a:rPr lang="en-US" sz="2000" dirty="0">
                <a:ea typeface="ＭＳ Ｐゴシック" pitchFamily="34" charset="-128"/>
                <a:cs typeface="ＭＳ Ｐゴシック" pitchFamily="34" charset="-128"/>
              </a:rPr>
              <a:t>“Monkey kicks” </a:t>
            </a:r>
            <a:r>
              <a:rPr lang="en-US" sz="2000" b="0" dirty="0">
                <a:ea typeface="ＭＳ Ｐゴシック" pitchFamily="34" charset="-128"/>
                <a:cs typeface="ＭＳ Ｐゴシック" pitchFamily="34" charset="-128"/>
              </a:rPr>
              <a:t>are illegal</a:t>
            </a:r>
            <a:endParaRPr lang="en-US" sz="1800" b="0" dirty="0">
              <a:ea typeface="ＭＳ Ｐゴシック" pitchFamily="34" charset="-128"/>
              <a:cs typeface="ＭＳ Ｐゴシック" pitchFamily="34" charset="-128"/>
            </a:endParaRPr>
          </a:p>
          <a:p>
            <a:pPr marL="285750" indent="-285750">
              <a:buFont typeface="Arial" charset="0"/>
              <a:buChar char="•"/>
            </a:pPr>
            <a:r>
              <a:rPr lang="en-US" sz="2000" dirty="0">
                <a:ea typeface="ＭＳ Ｐゴシック" pitchFamily="34" charset="-128"/>
                <a:cs typeface="ＭＳ Ｐゴシック" pitchFamily="34" charset="-128"/>
              </a:rPr>
              <a:t>“Scorpion kick” </a:t>
            </a:r>
            <a:r>
              <a:rPr lang="en-US" sz="2000" b="0" dirty="0">
                <a:ea typeface="ＭＳ Ｐゴシック" pitchFamily="34" charset="-128"/>
                <a:cs typeface="ＭＳ Ｐゴシック" pitchFamily="34" charset="-128"/>
              </a:rPr>
              <a:t>to the head is not a turning kick — only 3 points</a:t>
            </a:r>
          </a:p>
          <a:p>
            <a:pPr marL="285750" indent="-285750">
              <a:buFont typeface="Arial" charset="0"/>
              <a:buChar char="•"/>
            </a:pPr>
            <a:r>
              <a:rPr lang="en-US" sz="2000" dirty="0">
                <a:ea typeface="ＭＳ Ｐゴシック" pitchFamily="34" charset="-128"/>
                <a:cs typeface="ＭＳ Ｐゴシック" pitchFamily="34" charset="-128"/>
              </a:rPr>
              <a:t>“Fish kick” </a:t>
            </a:r>
            <a:r>
              <a:rPr lang="en-US" sz="2000" b="0" dirty="0">
                <a:ea typeface="ＭＳ Ｐゴシック" pitchFamily="34" charset="-128"/>
                <a:cs typeface="ＭＳ Ｐゴシック" pitchFamily="34" charset="-128"/>
              </a:rPr>
              <a:t>to the body is not a turning kick — only 2 points</a:t>
            </a:r>
          </a:p>
          <a:p>
            <a:pPr marL="285750" indent="-285750">
              <a:buFont typeface="Arial" charset="0"/>
              <a:buChar char="•"/>
            </a:pPr>
            <a:r>
              <a:rPr lang="en-US" sz="2000" b="0" dirty="0">
                <a:ea typeface="ＭＳ Ｐゴシック" pitchFamily="34" charset="-128"/>
                <a:cs typeface="ＭＳ Ｐゴシック" pitchFamily="34" charset="-128"/>
              </a:rPr>
              <a:t>Give Gam-</a:t>
            </a:r>
            <a:r>
              <a:rPr lang="en-US" sz="2000" b="0" dirty="0" err="1">
                <a:ea typeface="ＭＳ Ｐゴシック" pitchFamily="34" charset="-128"/>
                <a:cs typeface="ＭＳ Ｐゴシック" pitchFamily="34" charset="-128"/>
              </a:rPr>
              <a:t>jeom</a:t>
            </a:r>
            <a:r>
              <a:rPr lang="en-US" sz="2000" b="0" dirty="0">
                <a:ea typeface="ＭＳ Ｐゴシック" pitchFamily="34" charset="-128"/>
                <a:cs typeface="ＭＳ Ｐゴシック" pitchFamily="34" charset="-128"/>
              </a:rPr>
              <a:t> for </a:t>
            </a:r>
            <a:r>
              <a:rPr lang="en-US" sz="2000" dirty="0">
                <a:ea typeface="ＭＳ Ｐゴシック" pitchFamily="34" charset="-128"/>
                <a:cs typeface="ＭＳ Ｐゴシック" pitchFamily="34" charset="-128"/>
              </a:rPr>
              <a:t>grabbing</a:t>
            </a:r>
            <a:r>
              <a:rPr lang="en-US" sz="2000" b="0" dirty="0">
                <a:ea typeface="ＭＳ Ｐゴシック" pitchFamily="34" charset="-128"/>
                <a:cs typeface="ＭＳ Ｐゴシック" pitchFamily="34" charset="-128"/>
              </a:rPr>
              <a:t> for a “zoo kick” and invalidate any points scored if you see: </a:t>
            </a:r>
          </a:p>
          <a:p>
            <a:pPr marL="571500" lvl="1">
              <a:spcBef>
                <a:spcPts val="0"/>
              </a:spcBef>
              <a:buFont typeface="Arial" charset="0"/>
              <a:buChar char="•"/>
            </a:pPr>
            <a:r>
              <a:rPr lang="en-US" sz="1800" dirty="0">
                <a:ea typeface="ＭＳ Ｐゴシック" pitchFamily="34" charset="-128"/>
                <a:cs typeface="ＭＳ Ｐゴシック" pitchFamily="34" charset="-128"/>
              </a:rPr>
              <a:t>A</a:t>
            </a:r>
            <a:r>
              <a:rPr lang="en-US" sz="1800" b="0" dirty="0">
                <a:ea typeface="ＭＳ Ｐゴシック" pitchFamily="34" charset="-128"/>
                <a:cs typeface="ＭＳ Ｐゴシック" pitchFamily="34" charset="-128"/>
              </a:rPr>
              <a:t>ny </a:t>
            </a:r>
            <a:r>
              <a:rPr lang="en-US" sz="1800" dirty="0">
                <a:ea typeface="ＭＳ Ｐゴシック" pitchFamily="34" charset="-128"/>
                <a:cs typeface="ＭＳ Ｐゴシック" pitchFamily="34" charset="-128"/>
              </a:rPr>
              <a:t>holding / grabbing</a:t>
            </a:r>
          </a:p>
          <a:p>
            <a:pPr marL="571500" lvl="1">
              <a:spcBef>
                <a:spcPts val="0"/>
              </a:spcBef>
              <a:buFont typeface="Arial" charset="0"/>
              <a:buChar char="•"/>
            </a:pPr>
            <a:r>
              <a:rPr lang="en-US" sz="1800" dirty="0">
                <a:ea typeface="ＭＳ Ｐゴシック" pitchFamily="34" charset="-128"/>
                <a:cs typeface="ＭＳ Ｐゴシック" pitchFamily="34" charset="-128"/>
              </a:rPr>
              <a:t>Any body contact </a:t>
            </a:r>
            <a:endParaRPr lang="en-US" sz="1600" dirty="0">
              <a:ea typeface="ＭＳ Ｐゴシック" pitchFamily="34" charset="-128"/>
              <a:cs typeface="ＭＳ Ｐゴシック" pitchFamily="34" charset="-128"/>
            </a:endParaRPr>
          </a:p>
          <a:p>
            <a:pPr marL="285750" indent="-285750">
              <a:buFont typeface="Arial" charset="0"/>
              <a:buChar char="•"/>
            </a:pPr>
            <a:r>
              <a:rPr lang="en-US" sz="2000" b="0" dirty="0">
                <a:ea typeface="ＭＳ Ｐゴシック" pitchFamily="34" charset="-128"/>
                <a:cs typeface="ＭＳ Ｐゴシック" pitchFamily="34" charset="-128"/>
              </a:rPr>
              <a:t>Otherwise, the points are valid</a:t>
            </a:r>
          </a:p>
        </p:txBody>
      </p:sp>
      <p:sp>
        <p:nvSpPr>
          <p:cNvPr id="97284" name="Date Placeholder 3"/>
          <p:cNvSpPr>
            <a:spLocks noGrp="1"/>
          </p:cNvSpPr>
          <p:nvPr>
            <p:ph type="dt" sz="quarter" idx="10"/>
          </p:nvPr>
        </p:nvSpPr>
        <p:spPr>
          <a:noFill/>
        </p:spPr>
        <p:txBody>
          <a:bodyPr/>
          <a:lstStyle/>
          <a:p>
            <a:fld id="{17E0FF64-E1BD-F342-8A46-FC9BB1D577A5}" type="datetime1">
              <a:rPr lang="en-US"/>
              <a:pPr/>
              <a:t>1/27/2020</a:t>
            </a:fld>
            <a:endParaRPr lang="en-US" dirty="0"/>
          </a:p>
        </p:txBody>
      </p:sp>
      <p:sp>
        <p:nvSpPr>
          <p:cNvPr id="97285" name="Slide Number Placeholder 4"/>
          <p:cNvSpPr>
            <a:spLocks noGrp="1"/>
          </p:cNvSpPr>
          <p:nvPr>
            <p:ph type="sldNum" sz="quarter" idx="11"/>
          </p:nvPr>
        </p:nvSpPr>
        <p:spPr>
          <a:noFill/>
        </p:spPr>
        <p:txBody>
          <a:bodyPr/>
          <a:lstStyle/>
          <a:p>
            <a:fld id="{7EC3DEE2-043E-2C4D-9CF8-0D14E416205A}" type="slidenum">
              <a:rPr lang="en-US"/>
              <a:pPr/>
              <a:t>53</a:t>
            </a:fld>
            <a:endParaRPr lang="en-US" dirty="0"/>
          </a:p>
        </p:txBody>
      </p:sp>
      <p:pic>
        <p:nvPicPr>
          <p:cNvPr id="97286" name="Picture 5"/>
          <p:cNvPicPr>
            <a:picLocks noChangeAspect="1"/>
          </p:cNvPicPr>
          <p:nvPr/>
        </p:nvPicPr>
        <p:blipFill>
          <a:blip r:embed="rId3"/>
          <a:srcRect/>
          <a:stretch>
            <a:fillRect/>
          </a:stretch>
        </p:blipFill>
        <p:spPr bwMode="auto">
          <a:xfrm>
            <a:off x="6248400" y="1295400"/>
            <a:ext cx="2362200" cy="4579641"/>
          </a:xfrm>
          <a:prstGeom prst="rect">
            <a:avLst/>
          </a:prstGeom>
          <a:noFill/>
          <a:ln w="9525">
            <a:noFill/>
            <a:miter lim="800000"/>
            <a:headEnd/>
            <a:tailEnd/>
          </a:ln>
        </p:spPr>
      </p:pic>
      <p:sp>
        <p:nvSpPr>
          <p:cNvPr id="7" name="TextBox 6"/>
          <p:cNvSpPr txBox="1"/>
          <p:nvPr/>
        </p:nvSpPr>
        <p:spPr>
          <a:xfrm>
            <a:off x="6171171" y="5841657"/>
            <a:ext cx="1524000" cy="276999"/>
          </a:xfrm>
          <a:prstGeom prst="rect">
            <a:avLst/>
          </a:prstGeom>
          <a:noFill/>
        </p:spPr>
        <p:txBody>
          <a:bodyPr wrap="square" rtlCol="0">
            <a:spAutoFit/>
          </a:bodyPr>
          <a:lstStyle/>
          <a:p>
            <a:r>
              <a:rPr lang="en-US" sz="1200">
                <a:latin typeface="+mn-lt"/>
              </a:rPr>
              <a:t>“Monkey kick”</a:t>
            </a:r>
          </a:p>
        </p:txBody>
      </p:sp>
    </p:spTree>
    <p:extLst>
      <p:ext uri="{BB962C8B-B14F-4D97-AF65-F5344CB8AC3E}">
        <p14:creationId xmlns:p14="http://schemas.microsoft.com/office/powerpoint/2010/main" val="1079317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a:ea typeface="ＭＳ Ｐゴシック" pitchFamily="34" charset="-128"/>
                <a:cs typeface="ＭＳ Ｐゴシック" pitchFamily="34" charset="-128"/>
              </a:rPr>
              <a:t>5. Pushing</a:t>
            </a:r>
          </a:p>
        </p:txBody>
      </p:sp>
      <p:sp>
        <p:nvSpPr>
          <p:cNvPr id="87043"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For </a:t>
            </a:r>
            <a:r>
              <a:rPr lang="en-US" sz="2000" dirty="0">
                <a:ea typeface="ＭＳ Ｐゴシック" pitchFamily="34" charset="-128"/>
                <a:cs typeface="ＭＳ Ｐゴシック" pitchFamily="34" charset="-128"/>
              </a:rPr>
              <a:t>pushing</a:t>
            </a:r>
            <a:r>
              <a:rPr lang="en-US" sz="2000" b="0" dirty="0">
                <a:ea typeface="ＭＳ Ｐゴシック" pitchFamily="34" charset="-128"/>
                <a:cs typeface="ＭＳ Ｐゴシック" pitchFamily="34" charset="-128"/>
              </a:rPr>
              <a:t>, the following acts shall be penalized:</a:t>
            </a:r>
          </a:p>
          <a:p>
            <a:pPr lvl="1"/>
            <a:r>
              <a:rPr lang="en-US" sz="1800" dirty="0">
                <a:ea typeface="ＭＳ Ｐゴシック" pitchFamily="34" charset="-128"/>
                <a:cs typeface="ＭＳ Ｐゴシック" pitchFamily="34" charset="-128"/>
              </a:rPr>
              <a:t>Pushing the opponent out of the Boundary Line</a:t>
            </a:r>
          </a:p>
          <a:p>
            <a:pPr lvl="1"/>
            <a:r>
              <a:rPr lang="en-US" sz="1800" dirty="0">
                <a:ea typeface="ＭＳ Ｐゴシック" pitchFamily="34" charset="-128"/>
                <a:cs typeface="ＭＳ Ｐゴシック" pitchFamily="34" charset="-128"/>
              </a:rPr>
              <a:t>Pushing the opponent in a way that prevents kicking motion or any normal execution of attacking movement </a:t>
            </a:r>
          </a:p>
          <a:p>
            <a:pPr lvl="2"/>
            <a:r>
              <a:rPr lang="en-US" sz="1600" dirty="0">
                <a:ea typeface="ＭＳ Ｐゴシック" pitchFamily="34" charset="-128"/>
                <a:cs typeface="ＭＳ Ｐゴシック" pitchFamily="34" charset="-128"/>
              </a:rPr>
              <a:t>Pushing the opponent </a:t>
            </a:r>
            <a:r>
              <a:rPr lang="en-US" sz="1600" b="1" dirty="0">
                <a:ea typeface="ＭＳ Ｐゴシック" pitchFamily="34" charset="-128"/>
                <a:cs typeface="ＭＳ Ｐゴシック" pitchFamily="34" charset="-128"/>
              </a:rPr>
              <a:t>after he/she begins attacking motion</a:t>
            </a:r>
          </a:p>
          <a:p>
            <a:pPr lvl="2"/>
            <a:r>
              <a:rPr lang="en-US" sz="1600" dirty="0">
                <a:ea typeface="ＭＳ Ｐゴシック" pitchFamily="34" charset="-128"/>
                <a:cs typeface="ＭＳ Ｐゴシック" pitchFamily="34" charset="-128"/>
              </a:rPr>
              <a:t>Pushing with </a:t>
            </a:r>
            <a:r>
              <a:rPr lang="en-US" sz="1600" b="1" dirty="0">
                <a:ea typeface="ＭＳ Ｐゴシック" pitchFamily="34" charset="-128"/>
                <a:cs typeface="ＭＳ Ｐゴシック" pitchFamily="34" charset="-128"/>
              </a:rPr>
              <a:t>holding </a:t>
            </a:r>
            <a:r>
              <a:rPr lang="en-US" sz="1600" dirty="0">
                <a:ea typeface="ＭＳ Ｐゴシック" pitchFamily="34" charset="-128"/>
                <a:cs typeface="ＭＳ Ｐゴシック" pitchFamily="34" charset="-128"/>
              </a:rPr>
              <a:t>or </a:t>
            </a:r>
            <a:r>
              <a:rPr lang="en-US" sz="1600" b="1" dirty="0">
                <a:ea typeface="ＭＳ Ｐゴシック" pitchFamily="34" charset="-128"/>
                <a:cs typeface="ＭＳ Ｐゴシック" pitchFamily="34" charset="-128"/>
              </a:rPr>
              <a:t>grabbing</a:t>
            </a:r>
          </a:p>
          <a:p>
            <a:pPr lvl="2">
              <a:spcAft>
                <a:spcPts val="600"/>
              </a:spcAft>
            </a:pPr>
            <a:r>
              <a:rPr lang="en-US" sz="1600" b="1" dirty="0">
                <a:ea typeface="ＭＳ Ｐゴシック" pitchFamily="34" charset="-128"/>
                <a:cs typeface="ＭＳ Ｐゴシック" pitchFamily="34" charset="-128"/>
              </a:rPr>
              <a:t>Grappling</a:t>
            </a:r>
            <a:r>
              <a:rPr lang="en-US" sz="1600" dirty="0">
                <a:ea typeface="ＭＳ Ｐゴシック" pitchFamily="34" charset="-128"/>
                <a:cs typeface="ＭＳ Ｐゴシック" pitchFamily="34" charset="-128"/>
              </a:rPr>
              <a:t>, </a:t>
            </a:r>
            <a:r>
              <a:rPr lang="en-US" sz="1600" b="1" dirty="0">
                <a:ea typeface="ＭＳ Ｐゴシック" pitchFamily="34" charset="-128"/>
                <a:cs typeface="ＭＳ Ｐゴシック" pitchFamily="34" charset="-128"/>
              </a:rPr>
              <a:t>throwing</a:t>
            </a:r>
            <a:r>
              <a:rPr lang="en-US" sz="1600" dirty="0">
                <a:ea typeface="ＭＳ Ｐゴシック" pitchFamily="34" charset="-128"/>
                <a:cs typeface="ＭＳ Ｐゴシック" pitchFamily="34" charset="-128"/>
              </a:rPr>
              <a:t>, </a:t>
            </a:r>
            <a:r>
              <a:rPr lang="en-US" sz="1600" b="1" dirty="0">
                <a:ea typeface="ＭＳ Ｐゴシック" pitchFamily="34" charset="-128"/>
                <a:cs typeface="ＭＳ Ｐゴシック" pitchFamily="34" charset="-128"/>
              </a:rPr>
              <a:t>tripping </a:t>
            </a:r>
            <a:r>
              <a:rPr lang="en-US" sz="1600" dirty="0">
                <a:ea typeface="ＭＳ Ｐゴシック" pitchFamily="34" charset="-128"/>
                <a:cs typeface="ＭＳ Ｐゴシック" pitchFamily="34" charset="-128"/>
              </a:rPr>
              <a:t>or </a:t>
            </a:r>
            <a:r>
              <a:rPr lang="en-US" sz="1600" b="1" dirty="0">
                <a:ea typeface="ＭＳ Ｐゴシック" pitchFamily="34" charset="-128"/>
                <a:cs typeface="ＭＳ Ｐゴシック" pitchFamily="34" charset="-128"/>
              </a:rPr>
              <a:t>turning </a:t>
            </a:r>
            <a:r>
              <a:rPr lang="en-US" sz="1600" dirty="0">
                <a:ea typeface="ＭＳ Ｐゴシック" pitchFamily="34" charset="-128"/>
                <a:cs typeface="ＭＳ Ｐゴシック" pitchFamily="34" charset="-128"/>
              </a:rPr>
              <a:t>the opponent around </a:t>
            </a:r>
          </a:p>
          <a:p>
            <a:pPr lvl="1">
              <a:spcAft>
                <a:spcPts val="600"/>
              </a:spcAft>
            </a:pPr>
            <a:r>
              <a:rPr lang="en-US" sz="1800" dirty="0">
                <a:ea typeface="ＭＳ Ｐゴシック" pitchFamily="34" charset="-128"/>
                <a:cs typeface="ＭＳ Ｐゴシック" pitchFamily="34" charset="-128"/>
              </a:rPr>
              <a:t>No penalty to pusher if opponent falls down, except in above cases; </a:t>
            </a:r>
            <a:r>
              <a:rPr lang="en-US" sz="1800" b="1" dirty="0">
                <a:ea typeface="ＭＳ Ｐゴシック" pitchFamily="34" charset="-128"/>
                <a:cs typeface="ＭＳ Ｐゴシック" pitchFamily="34" charset="-128"/>
              </a:rPr>
              <a:t>fallen player</a:t>
            </a:r>
            <a:r>
              <a:rPr lang="en-US" sz="1800" dirty="0">
                <a:ea typeface="ＭＳ Ｐゴシック" pitchFamily="34" charset="-128"/>
                <a:cs typeface="ＭＳ Ｐゴシック" pitchFamily="34" charset="-128"/>
              </a:rPr>
              <a:t> receives Gam-jeom</a:t>
            </a:r>
          </a:p>
        </p:txBody>
      </p:sp>
      <p:sp>
        <p:nvSpPr>
          <p:cNvPr id="87044" name="Date Placeholder 3"/>
          <p:cNvSpPr>
            <a:spLocks noGrp="1"/>
          </p:cNvSpPr>
          <p:nvPr>
            <p:ph type="dt" sz="quarter" idx="10"/>
          </p:nvPr>
        </p:nvSpPr>
        <p:spPr>
          <a:noFill/>
        </p:spPr>
        <p:txBody>
          <a:bodyPr/>
          <a:lstStyle/>
          <a:p>
            <a:fld id="{057FA5A5-7C97-6E4F-8370-C47AA23D3C9F}" type="datetime1">
              <a:rPr lang="en-US"/>
              <a:pPr/>
              <a:t>1/27/2020</a:t>
            </a:fld>
            <a:endParaRPr lang="en-US" dirty="0"/>
          </a:p>
        </p:txBody>
      </p:sp>
      <p:sp>
        <p:nvSpPr>
          <p:cNvPr id="87045" name="Slide Number Placeholder 4"/>
          <p:cNvSpPr>
            <a:spLocks noGrp="1"/>
          </p:cNvSpPr>
          <p:nvPr>
            <p:ph type="sldNum" sz="quarter" idx="11"/>
          </p:nvPr>
        </p:nvSpPr>
        <p:spPr>
          <a:noFill/>
        </p:spPr>
        <p:txBody>
          <a:bodyPr/>
          <a:lstStyle/>
          <a:p>
            <a:fld id="{159A8620-85DC-E14A-BFA8-159390A01D6F}" type="slidenum">
              <a:rPr lang="en-US"/>
              <a:pPr/>
              <a:t>54</a:t>
            </a:fld>
            <a:endParaRPr lang="en-US" dirty="0"/>
          </a:p>
        </p:txBody>
      </p:sp>
    </p:spTree>
    <p:extLst>
      <p:ext uri="{BB962C8B-B14F-4D97-AF65-F5344CB8AC3E}">
        <p14:creationId xmlns:p14="http://schemas.microsoft.com/office/powerpoint/2010/main" val="1256589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a:ea typeface="ＭＳ Ｐゴシック" pitchFamily="34" charset="-128"/>
                <a:cs typeface="ＭＳ Ｐゴシック" pitchFamily="34" charset="-128"/>
              </a:rPr>
              <a:t>6. Avoiding or delaying the match</a:t>
            </a:r>
          </a:p>
        </p:txBody>
      </p:sp>
      <p:sp>
        <p:nvSpPr>
          <p:cNvPr id="80899" name="Content Placeholder 2"/>
          <p:cNvSpPr>
            <a:spLocks noGrp="1"/>
          </p:cNvSpPr>
          <p:nvPr>
            <p:ph idx="1"/>
          </p:nvPr>
        </p:nvSpPr>
        <p:spPr/>
        <p:txBody>
          <a:bodyPr/>
          <a:lstStyle/>
          <a:p>
            <a:pPr>
              <a:spcAft>
                <a:spcPts val="600"/>
              </a:spcAft>
            </a:pPr>
            <a:r>
              <a:rPr lang="en-US" sz="2000" dirty="0">
                <a:ea typeface="ＭＳ Ｐゴシック" pitchFamily="34" charset="-128"/>
                <a:cs typeface="ＭＳ Ｐゴシック" pitchFamily="34" charset="-128"/>
              </a:rPr>
              <a:t>Stalling </a:t>
            </a:r>
            <a:r>
              <a:rPr lang="en-US" sz="2000" b="0" dirty="0">
                <a:ea typeface="ＭＳ Ｐゴシック" pitchFamily="34" charset="-128"/>
                <a:cs typeface="ＭＳ Ｐゴシック" pitchFamily="34" charset="-128"/>
              </a:rPr>
              <a:t>or running away with no intention of attacking</a:t>
            </a:r>
          </a:p>
          <a:p>
            <a:pPr>
              <a:spcAft>
                <a:spcPts val="600"/>
              </a:spcAft>
            </a:pPr>
            <a:r>
              <a:rPr lang="en-US" sz="2000" dirty="0">
                <a:ea typeface="ＭＳ Ｐゴシック" pitchFamily="34" charset="-128"/>
                <a:cs typeface="ＭＳ Ｐゴシック" pitchFamily="34" charset="-128"/>
              </a:rPr>
              <a:t>Retreating </a:t>
            </a:r>
            <a:r>
              <a:rPr lang="en-US" sz="2000" b="0" dirty="0">
                <a:ea typeface="ＭＳ Ｐゴシック" pitchFamily="34" charset="-128"/>
                <a:cs typeface="ＭＳ Ｐゴシック" pitchFamily="34" charset="-128"/>
              </a:rPr>
              <a:t>from technical engagement only to avoid the opponent’s attack or to run out the clock</a:t>
            </a:r>
          </a:p>
          <a:p>
            <a:r>
              <a:rPr lang="en-US" sz="2000" dirty="0">
                <a:ea typeface="ＭＳ Ｐゴシック" pitchFamily="34" charset="-128"/>
                <a:cs typeface="ＭＳ Ｐゴシック" pitchFamily="34" charset="-128"/>
              </a:rPr>
              <a:t>“5-Second Rule”</a:t>
            </a:r>
          </a:p>
          <a:p>
            <a:pPr marL="571500" lvl="1" indent="-228600"/>
            <a:r>
              <a:rPr lang="en-US" sz="1800" dirty="0"/>
              <a:t>Players have about </a:t>
            </a:r>
            <a:r>
              <a:rPr lang="en-US" sz="1800" b="1" dirty="0"/>
              <a:t>five seconds </a:t>
            </a:r>
            <a:r>
              <a:rPr lang="en-US" sz="1800" dirty="0"/>
              <a:t>to set up</a:t>
            </a:r>
          </a:p>
          <a:p>
            <a:pPr marL="571500" lvl="1" indent="-228600"/>
            <a:r>
              <a:rPr lang="en-US" sz="1800" dirty="0"/>
              <a:t>If no action, give “Fight” command and hand signal</a:t>
            </a:r>
          </a:p>
          <a:p>
            <a:pPr marL="571500" lvl="1" indent="-228600"/>
            <a:r>
              <a:rPr lang="en-US" sz="1800" dirty="0"/>
              <a:t>If there is no activity within </a:t>
            </a:r>
            <a:r>
              <a:rPr lang="en-US" sz="1800" b="1" dirty="0"/>
              <a:t>five seconds</a:t>
            </a:r>
            <a:r>
              <a:rPr lang="en-US" sz="1800" dirty="0"/>
              <a:t> after the command, give Gam-jeom to the contestant who moved backwards or was more inactive</a:t>
            </a:r>
          </a:p>
          <a:p>
            <a:pPr marL="571500" lvl="1" indent="-228600"/>
            <a:r>
              <a:rPr lang="en-US" sz="1800" dirty="0"/>
              <a:t>You can give Gam-jeom to </a:t>
            </a:r>
            <a:r>
              <a:rPr lang="en-US" sz="1800" b="1" dirty="0"/>
              <a:t>both </a:t>
            </a:r>
            <a:r>
              <a:rPr lang="en-US" sz="1800" dirty="0"/>
              <a:t>players if they were equally inactive</a:t>
            </a:r>
          </a:p>
          <a:p>
            <a:pPr marL="571500" lvl="1" indent="-228600"/>
            <a:r>
              <a:rPr lang="en-US" sz="1800" dirty="0">
                <a:ea typeface="ＭＳ Ｐゴシック" pitchFamily="34" charset="-128"/>
                <a:cs typeface="ＭＳ Ｐゴシック" pitchFamily="34" charset="-128"/>
              </a:rPr>
              <a:t>If there are fewer than five seconds remaining in the round, you may give Gam-jeom </a:t>
            </a:r>
            <a:r>
              <a:rPr lang="en-US" sz="1800" b="1" dirty="0">
                <a:ea typeface="ＭＳ Ｐゴシック" pitchFamily="34" charset="-128"/>
                <a:cs typeface="ＭＳ Ｐゴシック" pitchFamily="34" charset="-128"/>
              </a:rPr>
              <a:t>immediately </a:t>
            </a:r>
            <a:r>
              <a:rPr lang="en-US" sz="1800" dirty="0">
                <a:ea typeface="ＭＳ Ｐゴシック" pitchFamily="34" charset="-128"/>
                <a:cs typeface="ＭＳ Ｐゴシック" pitchFamily="34" charset="-128"/>
              </a:rPr>
              <a:t>if a player is not fighting</a:t>
            </a:r>
          </a:p>
          <a:p>
            <a:pPr>
              <a:spcAft>
                <a:spcPts val="0"/>
              </a:spcAft>
            </a:pPr>
            <a:endParaRPr lang="en-US" sz="2000" b="0" dirty="0">
              <a:ea typeface="ＭＳ Ｐゴシック" pitchFamily="34" charset="-128"/>
              <a:cs typeface="ＭＳ Ｐゴシック" pitchFamily="34" charset="-128"/>
            </a:endParaRPr>
          </a:p>
          <a:p>
            <a:pPr>
              <a:spcAft>
                <a:spcPts val="600"/>
              </a:spcAft>
            </a:pPr>
            <a:endParaRPr lang="en-US" sz="2000" b="0" dirty="0">
              <a:ea typeface="ＭＳ Ｐゴシック" pitchFamily="34" charset="-128"/>
              <a:cs typeface="ＭＳ Ｐゴシック" pitchFamily="34" charset="-128"/>
            </a:endParaRPr>
          </a:p>
          <a:p>
            <a:pPr marL="571500" lvl="1" indent="-228600"/>
            <a:endParaRPr lang="en-US" sz="1800" dirty="0"/>
          </a:p>
          <a:p>
            <a:endParaRPr lang="en-US" sz="2200" b="0" dirty="0">
              <a:ea typeface="ＭＳ Ｐゴシック" pitchFamily="34" charset="-128"/>
              <a:cs typeface="ＭＳ Ｐゴシック" pitchFamily="34" charset="-128"/>
            </a:endParaRPr>
          </a:p>
        </p:txBody>
      </p:sp>
      <p:sp>
        <p:nvSpPr>
          <p:cNvPr id="80900" name="Date Placeholder 3"/>
          <p:cNvSpPr>
            <a:spLocks noGrp="1"/>
          </p:cNvSpPr>
          <p:nvPr>
            <p:ph type="dt" sz="quarter" idx="10"/>
          </p:nvPr>
        </p:nvSpPr>
        <p:spPr>
          <a:noFill/>
        </p:spPr>
        <p:txBody>
          <a:bodyPr/>
          <a:lstStyle/>
          <a:p>
            <a:fld id="{4C2841A8-AA8C-244F-AAAD-94CE747247A0}" type="datetime1">
              <a:rPr lang="en-US"/>
              <a:pPr/>
              <a:t>1/27/2020</a:t>
            </a:fld>
            <a:endParaRPr lang="en-US" dirty="0"/>
          </a:p>
        </p:txBody>
      </p:sp>
      <p:sp>
        <p:nvSpPr>
          <p:cNvPr id="80901" name="Slide Number Placeholder 4"/>
          <p:cNvSpPr>
            <a:spLocks noGrp="1"/>
          </p:cNvSpPr>
          <p:nvPr>
            <p:ph type="sldNum" sz="quarter" idx="11"/>
          </p:nvPr>
        </p:nvSpPr>
        <p:spPr>
          <a:noFill/>
        </p:spPr>
        <p:txBody>
          <a:bodyPr/>
          <a:lstStyle/>
          <a:p>
            <a:fld id="{E5A8A726-35BD-244C-8EE3-082DD7944F8C}" type="slidenum">
              <a:rPr lang="en-US"/>
              <a:pPr/>
              <a:t>55</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a:ea typeface="ＭＳ Ｐゴシック" pitchFamily="34" charset="-128"/>
                <a:cs typeface="ＭＳ Ｐゴシック" pitchFamily="34" charset="-128"/>
              </a:rPr>
              <a:t>6. Avoiding or delaying the match</a:t>
            </a:r>
          </a:p>
        </p:txBody>
      </p:sp>
      <p:sp>
        <p:nvSpPr>
          <p:cNvPr id="82947"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If a player </a:t>
            </a:r>
            <a:r>
              <a:rPr lang="en-US" sz="2000" dirty="0">
                <a:ea typeface="ＭＳ Ｐゴシック" pitchFamily="34" charset="-128"/>
                <a:cs typeface="ＭＳ Ｐゴシック" pitchFamily="34" charset="-128"/>
              </a:rPr>
              <a:t>asks to fix arm or leg pads</a:t>
            </a:r>
            <a:r>
              <a:rPr lang="en-US" sz="2000" b="0" dirty="0">
                <a:ea typeface="ＭＳ Ｐゴシック" pitchFamily="34" charset="-128"/>
                <a:cs typeface="ＭＳ Ｐゴシック" pitchFamily="34" charset="-128"/>
              </a:rPr>
              <a:t>, the referee may choose to stop, or may  indicate “fight”</a:t>
            </a:r>
          </a:p>
          <a:p>
            <a:pPr lvl="1">
              <a:spcAft>
                <a:spcPts val="0"/>
              </a:spcAft>
            </a:pPr>
            <a:r>
              <a:rPr lang="en-US" sz="1800" dirty="0">
                <a:ea typeface="ＭＳ Ｐゴシック" pitchFamily="34" charset="-128"/>
                <a:cs typeface="ＭＳ Ｐゴシック" pitchFamily="34" charset="-128"/>
              </a:rPr>
              <a:t>If the player stops anyway, give Gam-jeom</a:t>
            </a:r>
          </a:p>
          <a:p>
            <a:pPr lvl="1">
              <a:spcAft>
                <a:spcPts val="600"/>
              </a:spcAft>
            </a:pPr>
            <a:r>
              <a:rPr lang="en-US" sz="1800" dirty="0"/>
              <a:t>For safety and scoring reasons, referee must allow players to fix gloves, socks or PSS</a:t>
            </a:r>
            <a:endParaRPr lang="en-US" sz="1800" dirty="0">
              <a:ea typeface="ＭＳ Ｐゴシック" pitchFamily="34" charset="-128"/>
              <a:cs typeface="ＭＳ Ｐゴシック" pitchFamily="34" charset="-128"/>
            </a:endParaRPr>
          </a:p>
          <a:p>
            <a:pPr>
              <a:spcAft>
                <a:spcPts val="600"/>
              </a:spcAft>
            </a:pPr>
            <a:r>
              <a:rPr lang="en-US" sz="2000" b="0" dirty="0">
                <a:ea typeface="ＭＳ Ｐゴシック" pitchFamily="34" charset="-128"/>
                <a:cs typeface="ＭＳ Ｐゴシック" pitchFamily="34" charset="-128"/>
              </a:rPr>
              <a:t>Includes </a:t>
            </a:r>
            <a:r>
              <a:rPr lang="en-US" sz="2000" dirty="0">
                <a:ea typeface="ＭＳ Ｐゴシック" pitchFamily="34" charset="-128"/>
                <a:cs typeface="ＭＳ Ｐゴシック" pitchFamily="34" charset="-128"/>
              </a:rPr>
              <a:t>turning the back</a:t>
            </a:r>
            <a:r>
              <a:rPr lang="en-US" sz="2000" b="0" dirty="0">
                <a:ea typeface="ＭＳ Ｐゴシック" pitchFamily="34" charset="-128"/>
                <a:cs typeface="ＭＳ Ｐゴシック" pitchFamily="34" charset="-128"/>
              </a:rPr>
              <a:t>, or evading the opponent’s attack by </a:t>
            </a:r>
            <a:r>
              <a:rPr lang="en-US" sz="2000" dirty="0">
                <a:ea typeface="ＭＳ Ｐゴシック" pitchFamily="34" charset="-128"/>
                <a:cs typeface="ＭＳ Ｐゴシック" pitchFamily="34" charset="-128"/>
              </a:rPr>
              <a:t>bending below waist level</a:t>
            </a:r>
            <a:r>
              <a:rPr lang="en-US" sz="2000" b="0" dirty="0">
                <a:ea typeface="ＭＳ Ｐゴシック" pitchFamily="34" charset="-128"/>
                <a:cs typeface="ＭＳ Ｐゴシック" pitchFamily="34" charset="-128"/>
              </a:rPr>
              <a:t> or </a:t>
            </a:r>
            <a:r>
              <a:rPr lang="en-US" sz="2000" dirty="0">
                <a:ea typeface="ＭＳ Ｐゴシック" pitchFamily="34" charset="-128"/>
                <a:cs typeface="ＭＳ Ｐゴシック" pitchFamily="34" charset="-128"/>
              </a:rPr>
              <a:t>crouching</a:t>
            </a:r>
            <a:endParaRPr lang="en-US" sz="2000" b="0" dirty="0">
              <a:ea typeface="ＭＳ Ｐゴシック" pitchFamily="34" charset="-128"/>
              <a:cs typeface="ＭＳ Ｐゴシック" pitchFamily="34" charset="-128"/>
            </a:endParaRPr>
          </a:p>
          <a:p>
            <a:pPr>
              <a:spcAft>
                <a:spcPts val="600"/>
              </a:spcAft>
            </a:pPr>
            <a:r>
              <a:rPr lang="en-US" sz="2000" b="0" dirty="0">
                <a:ea typeface="ＭＳ Ｐゴシック" pitchFamily="34" charset="-128"/>
                <a:cs typeface="ＭＳ Ｐゴシック" pitchFamily="34" charset="-128"/>
              </a:rPr>
              <a:t>To keep the match moving, referees should be </a:t>
            </a:r>
            <a:r>
              <a:rPr lang="en-US" sz="2000" dirty="0">
                <a:ea typeface="ＭＳ Ｐゴシック" pitchFamily="34" charset="-128"/>
                <a:cs typeface="ＭＳ Ｐゴシック" pitchFamily="34" charset="-128"/>
              </a:rPr>
              <a:t>diligent </a:t>
            </a:r>
            <a:r>
              <a:rPr lang="en-US" sz="2000" b="0" dirty="0">
                <a:ea typeface="ＭＳ Ｐゴシック" pitchFamily="34" charset="-128"/>
                <a:cs typeface="ＭＳ Ｐゴシック" pitchFamily="34" charset="-128"/>
              </a:rPr>
              <a:t>in enforcing “avoiding” penalties</a:t>
            </a:r>
          </a:p>
          <a:p>
            <a:pPr marL="285750" indent="-228600"/>
            <a:endParaRPr lang="en-US" dirty="0">
              <a:ea typeface="ＭＳ Ｐゴシック" pitchFamily="34" charset="-128"/>
              <a:cs typeface="ＭＳ Ｐゴシック" pitchFamily="34" charset="-128"/>
            </a:endParaRPr>
          </a:p>
          <a:p>
            <a:pPr>
              <a:buFont typeface="Wingdings" charset="2"/>
              <a:buNone/>
            </a:pPr>
            <a:endParaRPr lang="en-US" sz="2200" b="0" dirty="0">
              <a:ea typeface="ＭＳ Ｐゴシック" pitchFamily="34" charset="-128"/>
              <a:cs typeface="ＭＳ Ｐゴシック" pitchFamily="34" charset="-128"/>
            </a:endParaRPr>
          </a:p>
        </p:txBody>
      </p:sp>
      <p:sp>
        <p:nvSpPr>
          <p:cNvPr id="82948" name="Date Placeholder 3"/>
          <p:cNvSpPr>
            <a:spLocks noGrp="1"/>
          </p:cNvSpPr>
          <p:nvPr>
            <p:ph type="dt" sz="quarter" idx="10"/>
          </p:nvPr>
        </p:nvSpPr>
        <p:spPr>
          <a:noFill/>
        </p:spPr>
        <p:txBody>
          <a:bodyPr/>
          <a:lstStyle/>
          <a:p>
            <a:fld id="{E3B04BA6-480B-3847-924C-4B87DA534EDE}" type="datetime1">
              <a:rPr lang="en-US"/>
              <a:pPr/>
              <a:t>1/27/2020</a:t>
            </a:fld>
            <a:endParaRPr lang="en-US" dirty="0"/>
          </a:p>
        </p:txBody>
      </p:sp>
      <p:sp>
        <p:nvSpPr>
          <p:cNvPr id="82949" name="Slide Number Placeholder 4"/>
          <p:cNvSpPr>
            <a:spLocks noGrp="1"/>
          </p:cNvSpPr>
          <p:nvPr>
            <p:ph type="sldNum" sz="quarter" idx="11"/>
          </p:nvPr>
        </p:nvSpPr>
        <p:spPr>
          <a:noFill/>
        </p:spPr>
        <p:txBody>
          <a:bodyPr/>
          <a:lstStyle/>
          <a:p>
            <a:fld id="{53CE32F2-2D7C-3E49-A01E-13A85905A4B5}" type="slidenum">
              <a:rPr lang="en-US"/>
              <a:pPr/>
              <a:t>56</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dirty="0">
                <a:ea typeface="ＭＳ Ｐゴシック" pitchFamily="34" charset="-128"/>
                <a:cs typeface="ＭＳ Ｐゴシック" pitchFamily="34" charset="-128"/>
              </a:rPr>
              <a:t>6. Pretending Injury</a:t>
            </a:r>
          </a:p>
        </p:txBody>
      </p:sp>
      <p:sp>
        <p:nvSpPr>
          <p:cNvPr id="84995" name="Content Placeholder 2"/>
          <p:cNvSpPr>
            <a:spLocks noGrp="1"/>
          </p:cNvSpPr>
          <p:nvPr>
            <p:ph idx="1"/>
          </p:nvPr>
        </p:nvSpPr>
        <p:spPr/>
        <p:txBody>
          <a:bodyPr/>
          <a:lstStyle/>
          <a:p>
            <a:pPr marL="342900" lvl="1" indent="-342900">
              <a:spcAft>
                <a:spcPts val="600"/>
              </a:spcAft>
            </a:pPr>
            <a:r>
              <a:rPr lang="en-US" b="1" dirty="0">
                <a:ea typeface="ＭＳ Ｐゴシック" pitchFamily="34" charset="-128"/>
                <a:cs typeface="ＭＳ Ｐゴシック" pitchFamily="34" charset="-128"/>
              </a:rPr>
              <a:t>Exaggerating injury </a:t>
            </a:r>
            <a:r>
              <a:rPr lang="en-US" dirty="0">
                <a:ea typeface="ＭＳ Ｐゴシック" pitchFamily="34" charset="-128"/>
                <a:cs typeface="ＭＳ Ｐゴシック" pitchFamily="34" charset="-128"/>
              </a:rPr>
              <a:t>or indicating pain in a body part not subjected to a blow for the purpose of demonstrating the opponent’s action as a violation</a:t>
            </a:r>
          </a:p>
          <a:p>
            <a:pPr>
              <a:spcAft>
                <a:spcPts val="600"/>
              </a:spcAft>
            </a:pPr>
            <a:r>
              <a:rPr lang="en-US" sz="2000" dirty="0">
                <a:ea typeface="ＭＳ Ｐゴシック" pitchFamily="34" charset="-128"/>
                <a:cs typeface="ＭＳ Ｐゴシック" pitchFamily="34" charset="-128"/>
              </a:rPr>
              <a:t>Exaggerating pain </a:t>
            </a:r>
            <a:r>
              <a:rPr lang="en-US" sz="2000" b="0" dirty="0">
                <a:ea typeface="ＭＳ Ｐゴシック" pitchFamily="34" charset="-128"/>
                <a:cs typeface="ＭＳ Ｐゴシック" pitchFamily="34" charset="-128"/>
              </a:rPr>
              <a:t>for the purpose of elapsing the match time</a:t>
            </a:r>
          </a:p>
          <a:p>
            <a:pPr>
              <a:spcAft>
                <a:spcPts val="600"/>
              </a:spcAft>
            </a:pPr>
            <a:r>
              <a:rPr lang="en-US" sz="2000" b="0" dirty="0">
                <a:ea typeface="ＭＳ Ｐゴシック" pitchFamily="34" charset="-128"/>
                <a:cs typeface="ＭＳ Ｐゴシック" pitchFamily="34" charset="-128"/>
              </a:rPr>
              <a:t>If video replay is in use, the referee may request </a:t>
            </a:r>
            <a:r>
              <a:rPr lang="en-US" sz="2000" dirty="0">
                <a:ea typeface="ＭＳ Ｐゴシック" pitchFamily="34" charset="-128"/>
                <a:cs typeface="ＭＳ Ｐゴシック" pitchFamily="34" charset="-128"/>
              </a:rPr>
              <a:t>IVR clarification</a:t>
            </a:r>
            <a:r>
              <a:rPr lang="en-US" sz="2000" b="0" dirty="0">
                <a:ea typeface="ＭＳ Ｐゴシック" pitchFamily="34" charset="-128"/>
                <a:cs typeface="ＭＳ Ｐゴシック" pitchFamily="34" charset="-128"/>
              </a:rPr>
              <a:t> before giving a Gam-jeom for pretending injury</a:t>
            </a:r>
          </a:p>
          <a:p>
            <a:pPr>
              <a:spcAft>
                <a:spcPts val="600"/>
              </a:spcAft>
              <a:buNone/>
            </a:pPr>
            <a:endParaRPr lang="en-US" dirty="0">
              <a:ea typeface="ＭＳ Ｐゴシック" pitchFamily="34" charset="-128"/>
              <a:cs typeface="ＭＳ Ｐゴシック" pitchFamily="34" charset="-128"/>
            </a:endParaRPr>
          </a:p>
        </p:txBody>
      </p:sp>
      <p:sp>
        <p:nvSpPr>
          <p:cNvPr id="84996" name="Date Placeholder 3"/>
          <p:cNvSpPr>
            <a:spLocks noGrp="1"/>
          </p:cNvSpPr>
          <p:nvPr>
            <p:ph type="dt" sz="quarter" idx="10"/>
          </p:nvPr>
        </p:nvSpPr>
        <p:spPr>
          <a:noFill/>
        </p:spPr>
        <p:txBody>
          <a:bodyPr/>
          <a:lstStyle/>
          <a:p>
            <a:fld id="{4750DCDB-070D-E74D-882C-D2A2424087D7}" type="datetime1">
              <a:rPr lang="en-US"/>
              <a:pPr/>
              <a:t>1/27/2020</a:t>
            </a:fld>
            <a:endParaRPr lang="en-US" dirty="0"/>
          </a:p>
        </p:txBody>
      </p:sp>
      <p:sp>
        <p:nvSpPr>
          <p:cNvPr id="84997" name="Slide Number Placeholder 4"/>
          <p:cNvSpPr>
            <a:spLocks noGrp="1"/>
          </p:cNvSpPr>
          <p:nvPr>
            <p:ph type="sldNum" sz="quarter" idx="11"/>
          </p:nvPr>
        </p:nvSpPr>
        <p:spPr>
          <a:noFill/>
        </p:spPr>
        <p:txBody>
          <a:bodyPr/>
          <a:lstStyle/>
          <a:p>
            <a:fld id="{E23A22E7-8EBA-EA48-8931-F8C6C32A24BB}" type="slidenum">
              <a:rPr lang="en-US"/>
              <a:pPr/>
              <a:t>57</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ea typeface="ＭＳ Ｐゴシック" pitchFamily="34" charset="-128"/>
                <a:cs typeface="ＭＳ Ｐゴシック" pitchFamily="34" charset="-128"/>
              </a:rPr>
              <a:t>7. Lifting the leg...</a:t>
            </a:r>
          </a:p>
        </p:txBody>
      </p:sp>
      <p:sp>
        <p:nvSpPr>
          <p:cNvPr id="88067" name="Content Placeholder 2"/>
          <p:cNvSpPr>
            <a:spLocks noGrp="1"/>
          </p:cNvSpPr>
          <p:nvPr>
            <p:ph idx="1"/>
          </p:nvPr>
        </p:nvSpPr>
        <p:spPr/>
        <p:txBody>
          <a:bodyPr/>
          <a:lstStyle/>
          <a:p>
            <a:r>
              <a:rPr lang="en-US" sz="2000" b="0" dirty="0"/>
              <a:t>When a contestant </a:t>
            </a:r>
            <a:r>
              <a:rPr lang="en-US" sz="2000" dirty="0"/>
              <a:t>lifts a leg</a:t>
            </a:r>
            <a:r>
              <a:rPr lang="en-US" sz="2000" b="0" dirty="0"/>
              <a:t> or </a:t>
            </a:r>
            <a:r>
              <a:rPr lang="en-US" sz="2000" dirty="0"/>
              <a:t>executes kicking motions</a:t>
            </a:r>
            <a:r>
              <a:rPr lang="en-US" sz="2000" b="0" dirty="0"/>
              <a:t> without touching the foot to the mat for more than 3 seconds</a:t>
            </a:r>
            <a:r>
              <a:rPr lang="en-US" sz="2000" b="0" dirty="0">
                <a:ea typeface="ＭＳ Ｐゴシック" pitchFamily="34" charset="-128"/>
                <a:cs typeface="ＭＳ Ｐゴシック" pitchFamily="34" charset="-128"/>
              </a:rPr>
              <a:t> — give </a:t>
            </a:r>
            <a:br>
              <a:rPr lang="en-US" sz="2000" b="0" dirty="0">
                <a:ea typeface="ＭＳ Ｐゴシック" pitchFamily="34" charset="-128"/>
                <a:cs typeface="ＭＳ Ｐゴシック" pitchFamily="34" charset="-128"/>
              </a:rPr>
            </a:br>
            <a:r>
              <a:rPr lang="en-US" sz="2000" b="0" dirty="0">
                <a:ea typeface="ＭＳ Ｐゴシック" pitchFamily="34" charset="-128"/>
                <a:cs typeface="ＭＳ Ｐゴシック" pitchFamily="34" charset="-128"/>
              </a:rPr>
              <a:t>Gam-jeom if:</a:t>
            </a:r>
          </a:p>
          <a:p>
            <a:pPr lvl="1">
              <a:spcAft>
                <a:spcPts val="0"/>
              </a:spcAft>
            </a:pPr>
            <a:r>
              <a:rPr lang="en-US" sz="1800" dirty="0">
                <a:ea typeface="ＭＳ Ｐゴシック" pitchFamily="34" charset="-128"/>
                <a:cs typeface="ＭＳ Ｐゴシック" pitchFamily="34" charset="-128"/>
              </a:rPr>
              <a:t>Kicking leg </a:t>
            </a:r>
            <a:r>
              <a:rPr lang="en-US" sz="1800" b="1" dirty="0">
                <a:ea typeface="ＭＳ Ｐゴシック" pitchFamily="34" charset="-128"/>
                <a:cs typeface="ＭＳ Ｐゴシック" pitchFamily="34" charset="-128"/>
              </a:rPr>
              <a:t>remains in the air</a:t>
            </a:r>
            <a:r>
              <a:rPr lang="en-US" sz="1800" dirty="0">
                <a:ea typeface="ＭＳ Ｐゴシック" pitchFamily="34" charset="-128"/>
                <a:cs typeface="ＭＳ Ｐゴシック" pitchFamily="34" charset="-128"/>
              </a:rPr>
              <a:t> for more than </a:t>
            </a:r>
            <a:r>
              <a:rPr lang="en-US" sz="1800" b="1" dirty="0">
                <a:ea typeface="ＭＳ Ｐゴシック" pitchFamily="34" charset="-128"/>
                <a:cs typeface="ＭＳ Ｐゴシック" pitchFamily="34" charset="-128"/>
              </a:rPr>
              <a:t>3 seconds</a:t>
            </a:r>
          </a:p>
          <a:p>
            <a:pPr lvl="1">
              <a:spcAft>
                <a:spcPts val="0"/>
              </a:spcAft>
            </a:pPr>
            <a:r>
              <a:rPr lang="en-US" sz="1800" dirty="0">
                <a:ea typeface="ＭＳ Ｐゴシック" pitchFamily="34" charset="-128"/>
                <a:cs typeface="ＭＳ Ｐゴシック" pitchFamily="34" charset="-128"/>
              </a:rPr>
              <a:t>Player </a:t>
            </a:r>
            <a:r>
              <a:rPr lang="en-US" sz="1800" b="1" dirty="0">
                <a:ea typeface="ＭＳ Ｐゴシック" pitchFamily="34" charset="-128"/>
                <a:cs typeface="ＭＳ Ｐゴシック" pitchFamily="34" charset="-128"/>
              </a:rPr>
              <a:t>lifts leg above the knee</a:t>
            </a:r>
            <a:r>
              <a:rPr lang="en-US" sz="1800" dirty="0">
                <a:ea typeface="ＭＳ Ｐゴシック" pitchFamily="34" charset="-128"/>
                <a:cs typeface="ＭＳ Ｐゴシック" pitchFamily="34" charset="-128"/>
              </a:rPr>
              <a:t> and then </a:t>
            </a:r>
            <a:r>
              <a:rPr lang="en-US" sz="1800" b="1" dirty="0">
                <a:ea typeface="ＭＳ Ｐゴシック" pitchFamily="34" charset="-128"/>
                <a:cs typeface="ＭＳ Ｐゴシック" pitchFamily="34" charset="-128"/>
              </a:rPr>
              <a:t>returns it to the floor </a:t>
            </a:r>
            <a:r>
              <a:rPr lang="en-US" sz="1800" dirty="0">
                <a:ea typeface="ＭＳ Ｐゴシック" pitchFamily="34" charset="-128"/>
                <a:cs typeface="ＭＳ Ｐゴシック" pitchFamily="34" charset="-128"/>
              </a:rPr>
              <a:t>without kicking</a:t>
            </a:r>
          </a:p>
          <a:p>
            <a:pPr lvl="1">
              <a:spcAft>
                <a:spcPts val="0"/>
              </a:spcAft>
            </a:pPr>
            <a:r>
              <a:rPr lang="en-US" sz="1800" dirty="0">
                <a:ea typeface="ＭＳ Ｐゴシック" pitchFamily="34" charset="-128"/>
                <a:cs typeface="ＭＳ Ｐゴシック" pitchFamily="34" charset="-128"/>
              </a:rPr>
              <a:t>Lifting the knee </a:t>
            </a:r>
            <a:r>
              <a:rPr lang="en-US" sz="1800" b="1" dirty="0">
                <a:ea typeface="ＭＳ Ｐゴシック" pitchFamily="34" charset="-128"/>
                <a:cs typeface="ＭＳ Ｐゴシック" pitchFamily="34" charset="-128"/>
              </a:rPr>
              <a:t>twice</a:t>
            </a:r>
            <a:r>
              <a:rPr lang="en-US" sz="1800" dirty="0">
                <a:ea typeface="ＭＳ Ｐゴシック" pitchFamily="34" charset="-128"/>
                <a:cs typeface="ＭＳ Ｐゴシック" pitchFamily="34" charset="-128"/>
              </a:rPr>
              <a:t> between the mid-point of the knee and ankle</a:t>
            </a:r>
          </a:p>
          <a:p>
            <a:pPr lvl="1"/>
            <a:r>
              <a:rPr lang="en-US" sz="1800" dirty="0">
                <a:ea typeface="ＭＳ Ｐゴシック" pitchFamily="34" charset="-128"/>
                <a:cs typeface="ＭＳ Ｐゴシック" pitchFamily="34" charset="-128"/>
              </a:rPr>
              <a:t>Player hops forward </a:t>
            </a:r>
            <a:r>
              <a:rPr lang="en-US" sz="1800" b="1" dirty="0">
                <a:ea typeface="ＭＳ Ｐゴシック" pitchFamily="34" charset="-128"/>
                <a:cs typeface="ＭＳ Ｐゴシック" pitchFamily="34" charset="-128"/>
              </a:rPr>
              <a:t>twice </a:t>
            </a:r>
            <a:r>
              <a:rPr lang="en-US" sz="1800" dirty="0">
                <a:ea typeface="ＭＳ Ｐゴシック" pitchFamily="34" charset="-128"/>
                <a:cs typeface="ＭＳ Ｐゴシック" pitchFamily="34" charset="-128"/>
              </a:rPr>
              <a:t>without kicking or extending leg; a </a:t>
            </a:r>
            <a:r>
              <a:rPr lang="en-US" sz="1800" b="1" dirty="0">
                <a:ea typeface="ＭＳ Ｐゴシック" pitchFamily="34" charset="-128"/>
                <a:cs typeface="ＭＳ Ｐゴシック" pitchFamily="34" charset="-128"/>
              </a:rPr>
              <a:t>single </a:t>
            </a:r>
            <a:r>
              <a:rPr lang="en-US" sz="1800" dirty="0">
                <a:ea typeface="ＭＳ Ｐゴシック" pitchFamily="34" charset="-128"/>
                <a:cs typeface="ＭＳ Ｐゴシック" pitchFamily="34" charset="-128"/>
              </a:rPr>
              <a:t>hop is okay, as long as it’s followed by a kick</a:t>
            </a:r>
          </a:p>
          <a:p>
            <a:r>
              <a:rPr lang="en-US" sz="2000" b="0" dirty="0">
                <a:ea typeface="ＭＳ Ｐゴシック" pitchFamily="34" charset="-128"/>
                <a:cs typeface="ＭＳ Ｐゴシック" pitchFamily="34" charset="-128"/>
              </a:rPr>
              <a:t>Lifting the knee to block is a Gam-</a:t>
            </a:r>
            <a:r>
              <a:rPr lang="en-US" sz="2000" b="0" dirty="0" err="1">
                <a:ea typeface="ＭＳ Ｐゴシック" pitchFamily="34" charset="-128"/>
                <a:cs typeface="ＭＳ Ｐゴシック" pitchFamily="34" charset="-128"/>
              </a:rPr>
              <a:t>jeom</a:t>
            </a:r>
            <a:r>
              <a:rPr lang="en-US" sz="2000" b="0" dirty="0">
                <a:ea typeface="ＭＳ Ｐゴシック" pitchFamily="34" charset="-128"/>
                <a:cs typeface="ＭＳ Ｐゴシック" pitchFamily="34" charset="-128"/>
              </a:rPr>
              <a:t> penalty</a:t>
            </a:r>
          </a:p>
          <a:p>
            <a:pPr lvl="1"/>
            <a:r>
              <a:rPr lang="en-US" sz="1800" dirty="0">
                <a:ea typeface="ＭＳ Ｐゴシック" pitchFamily="34" charset="-128"/>
                <a:cs typeface="ＭＳ Ｐゴシック" pitchFamily="34" charset="-128"/>
              </a:rPr>
              <a:t>Leg is usually </a:t>
            </a:r>
            <a:r>
              <a:rPr lang="en-US" sz="1800" b="1" dirty="0">
                <a:ea typeface="ＭＳ Ｐゴシック" pitchFamily="34" charset="-128"/>
                <a:cs typeface="ＭＳ Ｐゴシック" pitchFamily="34" charset="-128"/>
              </a:rPr>
              <a:t>vertical</a:t>
            </a:r>
            <a:r>
              <a:rPr lang="en-US" sz="1800" dirty="0">
                <a:ea typeface="ＭＳ Ｐゴシック" pitchFamily="34" charset="-128"/>
                <a:cs typeface="ＭＳ Ｐゴシック" pitchFamily="34" charset="-128"/>
              </a:rPr>
              <a:t> if the contestant intends to block</a:t>
            </a:r>
            <a:endParaRPr lang="en-US" sz="1800" b="0" dirty="0">
              <a:ea typeface="ＭＳ Ｐゴシック" pitchFamily="34" charset="-128"/>
              <a:cs typeface="ＭＳ Ｐゴシック" pitchFamily="34" charset="-128"/>
            </a:endParaRPr>
          </a:p>
          <a:p>
            <a:r>
              <a:rPr lang="en-US" sz="2000" b="0" dirty="0">
                <a:ea typeface="ＭＳ Ｐゴシック" pitchFamily="34" charset="-128"/>
                <a:cs typeface="ＭＳ Ｐゴシック" pitchFamily="34" charset="-128"/>
              </a:rPr>
              <a:t>Lifting the knee in order to kick is </a:t>
            </a:r>
            <a:r>
              <a:rPr lang="en-US" sz="2000" dirty="0">
                <a:ea typeface="ＭＳ Ｐゴシック" pitchFamily="34" charset="-128"/>
                <a:cs typeface="ＭＳ Ｐゴシック" pitchFamily="34" charset="-128"/>
              </a:rPr>
              <a:t>not </a:t>
            </a:r>
            <a:r>
              <a:rPr lang="en-US" sz="2000" b="0" dirty="0">
                <a:ea typeface="ＭＳ Ｐゴシック" pitchFamily="34" charset="-128"/>
                <a:cs typeface="ＭＳ Ｐゴシック" pitchFamily="34" charset="-128"/>
              </a:rPr>
              <a:t>penalized</a:t>
            </a:r>
          </a:p>
          <a:p>
            <a:pPr lvl="1"/>
            <a:endParaRPr lang="en-US" sz="1800" dirty="0">
              <a:ea typeface="ＭＳ Ｐゴシック" pitchFamily="34" charset="-128"/>
              <a:cs typeface="ＭＳ Ｐゴシック" pitchFamily="34" charset="-128"/>
            </a:endParaRPr>
          </a:p>
          <a:p>
            <a:pPr lvl="1"/>
            <a:endParaRPr lang="en-US" dirty="0">
              <a:ea typeface="ＭＳ Ｐゴシック" pitchFamily="34" charset="-128"/>
              <a:cs typeface="ＭＳ Ｐゴシック" pitchFamily="34" charset="-128"/>
            </a:endParaRPr>
          </a:p>
          <a:p>
            <a:pPr lvl="1"/>
            <a:endParaRPr lang="en-US" dirty="0">
              <a:ea typeface="ＭＳ Ｐゴシック" pitchFamily="34" charset="-128"/>
              <a:cs typeface="ＭＳ Ｐゴシック" pitchFamily="34" charset="-128"/>
            </a:endParaRPr>
          </a:p>
          <a:p>
            <a:pPr lvl="1"/>
            <a:endParaRPr lang="en-US" dirty="0">
              <a:ea typeface="ＭＳ Ｐゴシック" pitchFamily="34" charset="-128"/>
              <a:cs typeface="ＭＳ Ｐゴシック" pitchFamily="34" charset="-128"/>
            </a:endParaRPr>
          </a:p>
          <a:p>
            <a:pPr>
              <a:spcAft>
                <a:spcPts val="600"/>
              </a:spcAft>
            </a:pPr>
            <a:endParaRPr lang="en-US" sz="2000" b="0" dirty="0">
              <a:ea typeface="ＭＳ Ｐゴシック" pitchFamily="34" charset="-128"/>
              <a:cs typeface="ＭＳ Ｐゴシック" pitchFamily="34" charset="-128"/>
            </a:endParaRPr>
          </a:p>
        </p:txBody>
      </p:sp>
      <p:sp>
        <p:nvSpPr>
          <p:cNvPr id="88068" name="Date Placeholder 3"/>
          <p:cNvSpPr>
            <a:spLocks noGrp="1"/>
          </p:cNvSpPr>
          <p:nvPr>
            <p:ph type="dt" sz="quarter" idx="10"/>
          </p:nvPr>
        </p:nvSpPr>
        <p:spPr>
          <a:noFill/>
        </p:spPr>
        <p:txBody>
          <a:bodyPr/>
          <a:lstStyle/>
          <a:p>
            <a:fld id="{63181823-7184-F743-95A6-5FD933D8F2E1}" type="datetime1">
              <a:rPr lang="en-US"/>
              <a:pPr/>
              <a:t>1/27/2020</a:t>
            </a:fld>
            <a:endParaRPr lang="en-US" dirty="0"/>
          </a:p>
        </p:txBody>
      </p:sp>
      <p:sp>
        <p:nvSpPr>
          <p:cNvPr id="88069" name="Slide Number Placeholder 4"/>
          <p:cNvSpPr>
            <a:spLocks noGrp="1"/>
          </p:cNvSpPr>
          <p:nvPr>
            <p:ph type="sldNum" sz="quarter" idx="11"/>
          </p:nvPr>
        </p:nvSpPr>
        <p:spPr>
          <a:noFill/>
        </p:spPr>
        <p:txBody>
          <a:bodyPr/>
          <a:lstStyle/>
          <a:p>
            <a:fld id="{443A0093-9E04-B249-8B65-ABE73FE4DF5A}" type="slidenum">
              <a:rPr lang="en-US"/>
              <a:pPr/>
              <a:t>58</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spcAft>
                <a:spcPts val="0"/>
              </a:spcAft>
            </a:pPr>
            <a:r>
              <a:rPr lang="en-US" sz="2000" dirty="0">
                <a:solidFill>
                  <a:srgbClr val="000000"/>
                </a:solidFill>
                <a:ea typeface="ＭＳ Ｐゴシック" pitchFamily="34" charset="-128"/>
                <a:cs typeface="ＭＳ Ｐゴシック" pitchFamily="34" charset="-128"/>
              </a:rPr>
              <a:t>Section 1: </a:t>
            </a:r>
            <a:br>
              <a:rPr lang="en-US" dirty="0">
                <a:solidFill>
                  <a:srgbClr val="000000"/>
                </a:solidFill>
                <a:ea typeface="ＭＳ Ｐゴシック" pitchFamily="34" charset="-128"/>
                <a:cs typeface="ＭＳ Ｐゴシック" pitchFamily="34" charset="-128"/>
              </a:rPr>
            </a:br>
            <a:r>
              <a:rPr lang="en-US" sz="3000" dirty="0">
                <a:solidFill>
                  <a:srgbClr val="000000"/>
                </a:solidFill>
                <a:ea typeface="ＭＳ Ｐゴシック" pitchFamily="34" charset="-128"/>
                <a:cs typeface="ＭＳ Ｐゴシック" pitchFamily="34" charset="-128"/>
              </a:rPr>
              <a:t>Fundamentals of Refereeing</a:t>
            </a:r>
            <a:br>
              <a:rPr lang="en-US" dirty="0">
                <a:ea typeface="ＭＳ Ｐゴシック" pitchFamily="34" charset="-128"/>
                <a:cs typeface="ＭＳ Ｐゴシック" pitchFamily="34" charset="-128"/>
              </a:rPr>
            </a:br>
            <a:endParaRPr lang="en-US" dirty="0">
              <a:ea typeface="ＭＳ Ｐゴシック" pitchFamily="34" charset="-128"/>
              <a:cs typeface="ＭＳ Ｐゴシック" pitchFamily="34" charset="-128"/>
            </a:endParaRPr>
          </a:p>
        </p:txBody>
      </p:sp>
      <p:sp>
        <p:nvSpPr>
          <p:cNvPr id="12291" name="Date Placeholder 3"/>
          <p:cNvSpPr>
            <a:spLocks noGrp="1"/>
          </p:cNvSpPr>
          <p:nvPr>
            <p:ph type="dt" sz="half" idx="10"/>
          </p:nvPr>
        </p:nvSpPr>
        <p:spPr>
          <a:noFill/>
        </p:spPr>
        <p:txBody>
          <a:bodyPr/>
          <a:lstStyle/>
          <a:p>
            <a:fld id="{0D644C87-BF1B-4248-BFAC-41A5FB78BD64}" type="datetime1">
              <a:rPr lang="en-US"/>
              <a:pPr/>
              <a:t>1/27/2020</a:t>
            </a:fld>
            <a:endParaRPr lang="en-US" dirty="0"/>
          </a:p>
        </p:txBody>
      </p:sp>
      <p:sp>
        <p:nvSpPr>
          <p:cNvPr id="12292" name="Slide Number Placeholder 4"/>
          <p:cNvSpPr>
            <a:spLocks noGrp="1"/>
          </p:cNvSpPr>
          <p:nvPr>
            <p:ph type="sldNum" sz="quarter" idx="11"/>
          </p:nvPr>
        </p:nvSpPr>
        <p:spPr>
          <a:noFill/>
        </p:spPr>
        <p:txBody>
          <a:bodyPr/>
          <a:lstStyle/>
          <a:p>
            <a:fld id="{4C01C811-0CE9-5D4C-8311-EC68488B7868}" type="slidenum">
              <a:rPr lang="en-US"/>
              <a:pPr/>
              <a:t>5</a:t>
            </a:fld>
            <a:endParaRPr lang="en-US" dirty="0"/>
          </a:p>
        </p:txBody>
      </p:sp>
      <p:pic>
        <p:nvPicPr>
          <p:cNvPr id="3" name="Picture 2">
            <a:extLst>
              <a:ext uri="{FF2B5EF4-FFF2-40B4-BE49-F238E27FC236}">
                <a16:creationId xmlns:a16="http://schemas.microsoft.com/office/drawing/2014/main" id="{FC83DA4E-4559-43C4-95C9-D5A96A344AB9}"/>
              </a:ext>
            </a:extLst>
          </p:cNvPr>
          <p:cNvPicPr>
            <a:picLocks noChangeAspect="1"/>
          </p:cNvPicPr>
          <p:nvPr/>
        </p:nvPicPr>
        <p:blipFill>
          <a:blip r:embed="rId3"/>
          <a:stretch>
            <a:fillRect/>
          </a:stretch>
        </p:blipFill>
        <p:spPr>
          <a:xfrm>
            <a:off x="1273428" y="2177374"/>
            <a:ext cx="6597143" cy="3733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ea typeface="ＭＳ Ｐゴシック" pitchFamily="34" charset="-128"/>
                <a:cs typeface="ＭＳ Ｐゴシック" pitchFamily="34" charset="-128"/>
              </a:rPr>
              <a:t>8. Kicking below the waist </a:t>
            </a:r>
          </a:p>
        </p:txBody>
      </p:sp>
      <p:sp>
        <p:nvSpPr>
          <p:cNvPr id="88067"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“Below the waist’ is defined as </a:t>
            </a:r>
            <a:r>
              <a:rPr lang="en-US" sz="2000" dirty="0">
                <a:ea typeface="ＭＳ Ｐゴシック" pitchFamily="34" charset="-128"/>
                <a:cs typeface="ＭＳ Ｐゴシック" pitchFamily="34" charset="-128"/>
              </a:rPr>
              <a:t>below the trunk PSS</a:t>
            </a:r>
            <a:endParaRPr lang="en-US" sz="2000" b="0" dirty="0">
              <a:ea typeface="ＭＳ Ｐゴシック" pitchFamily="34" charset="-128"/>
              <a:cs typeface="ＭＳ Ｐゴシック" pitchFamily="34" charset="-128"/>
            </a:endParaRPr>
          </a:p>
          <a:p>
            <a:pPr lvl="1"/>
            <a:r>
              <a:rPr lang="en-US" b="1" dirty="0">
                <a:ea typeface="ＭＳ Ｐゴシック" pitchFamily="34" charset="-128"/>
                <a:cs typeface="ＭＳ Ｐゴシック" pitchFamily="34" charset="-128"/>
              </a:rPr>
              <a:t>Gam-jeom</a:t>
            </a:r>
            <a:r>
              <a:rPr lang="en-US" dirty="0">
                <a:ea typeface="ＭＳ Ｐゴシック" pitchFamily="34" charset="-128"/>
                <a:cs typeface="ＭＳ Ｐゴシック" pitchFamily="34" charset="-128"/>
              </a:rPr>
              <a:t> for:</a:t>
            </a:r>
          </a:p>
          <a:p>
            <a:pPr lvl="2">
              <a:spcAft>
                <a:spcPts val="600"/>
              </a:spcAft>
            </a:pPr>
            <a:r>
              <a:rPr lang="en-CA" dirty="0">
                <a:ea typeface="ヒラギノ角ゴ Pro W3" charset="-128"/>
                <a:cs typeface="ヒラギノ角ゴ Pro W3" charset="-128"/>
              </a:rPr>
              <a:t>Any kick that </a:t>
            </a:r>
            <a:r>
              <a:rPr lang="en-CA" b="1" dirty="0">
                <a:ea typeface="ヒラギノ角ゴ Pro W3" charset="-128"/>
                <a:cs typeface="ヒラギノ角ゴ Pro W3" charset="-128"/>
              </a:rPr>
              <a:t>makes contact</a:t>
            </a:r>
            <a:r>
              <a:rPr lang="en-CA" dirty="0">
                <a:ea typeface="ヒラギノ角ゴ Pro W3" charset="-128"/>
                <a:cs typeface="ヒラギノ角ゴ Pro W3" charset="-128"/>
              </a:rPr>
              <a:t> with opponent’s body below waist level</a:t>
            </a:r>
          </a:p>
          <a:p>
            <a:pPr lvl="1"/>
            <a:r>
              <a:rPr lang="en-CA" b="1" dirty="0">
                <a:ea typeface="ＭＳ Ｐゴシック" pitchFamily="34" charset="-128"/>
                <a:cs typeface="ＭＳ Ｐゴシック" pitchFamily="34" charset="-128"/>
              </a:rPr>
              <a:t>No Gam-jeom</a:t>
            </a:r>
            <a:r>
              <a:rPr lang="en-CA" dirty="0">
                <a:ea typeface="ＭＳ Ｐゴシック" pitchFamily="34" charset="-128"/>
                <a:cs typeface="ＭＳ Ｐゴシック" pitchFamily="34" charset="-128"/>
              </a:rPr>
              <a:t> for:</a:t>
            </a:r>
          </a:p>
          <a:p>
            <a:pPr lvl="2">
              <a:spcAft>
                <a:spcPts val="600"/>
              </a:spcAft>
            </a:pPr>
            <a:r>
              <a:rPr lang="en-US" dirty="0">
                <a:ea typeface="ヒラギノ角ゴ Pro W3" charset="-128"/>
                <a:cs typeface="ヒラギノ角ゴ Pro W3" charset="-128"/>
              </a:rPr>
              <a:t>Low push/cut kick that </a:t>
            </a:r>
            <a:r>
              <a:rPr lang="en-US" b="1" dirty="0">
                <a:ea typeface="ヒラギノ角ゴ Pro W3" charset="-128"/>
                <a:cs typeface="ヒラギノ角ゴ Pro W3" charset="-128"/>
              </a:rPr>
              <a:t>does not contact </a:t>
            </a:r>
            <a:r>
              <a:rPr lang="en-US" dirty="0">
                <a:ea typeface="ヒラギノ角ゴ Pro W3" charset="-128"/>
                <a:cs typeface="ヒラギノ角ゴ Pro W3" charset="-128"/>
              </a:rPr>
              <a:t>opponent’s lower body, if </a:t>
            </a:r>
            <a:r>
              <a:rPr lang="en-US" b="1" dirty="0">
                <a:ea typeface="ヒラギノ角ゴ Pro W3" charset="-128"/>
                <a:cs typeface="ヒラギノ角ゴ Pro W3" charset="-128"/>
              </a:rPr>
              <a:t>followed by </a:t>
            </a:r>
            <a:r>
              <a:rPr lang="en-US" dirty="0">
                <a:ea typeface="ヒラギノ角ゴ Pro W3" charset="-128"/>
                <a:cs typeface="ヒラギノ角ゴ Pro W3" charset="-128"/>
              </a:rPr>
              <a:t>kicking or punching techniques in combination motion</a:t>
            </a:r>
          </a:p>
          <a:p>
            <a:r>
              <a:rPr lang="en-US" sz="2000" b="0" dirty="0">
                <a:ea typeface="ＭＳ Ｐゴシック" pitchFamily="34" charset="-128"/>
                <a:cs typeface="ＭＳ Ｐゴシック" pitchFamily="34" charset="-128"/>
              </a:rPr>
              <a:t>Unintentional or careless attack on </a:t>
            </a:r>
            <a:r>
              <a:rPr lang="en-US" sz="2000" dirty="0">
                <a:ea typeface="ＭＳ Ｐゴシック" pitchFamily="34" charset="-128"/>
                <a:cs typeface="ＭＳ Ｐゴシック" pitchFamily="34" charset="-128"/>
              </a:rPr>
              <a:t>any part below the waist</a:t>
            </a:r>
            <a:r>
              <a:rPr lang="en-US" sz="2000" b="0" dirty="0">
                <a:ea typeface="ＭＳ Ｐゴシック" pitchFamily="34" charset="-128"/>
                <a:cs typeface="ＭＳ Ｐゴシック" pitchFamily="34" charset="-128"/>
              </a:rPr>
              <a:t> — including “butt shots”</a:t>
            </a:r>
          </a:p>
          <a:p>
            <a:r>
              <a:rPr lang="en-US" sz="2000" b="0" dirty="0">
                <a:ea typeface="ＭＳ Ｐゴシック" pitchFamily="34" charset="-128"/>
                <a:cs typeface="ＭＳ Ｐゴシック" pitchFamily="34" charset="-128"/>
              </a:rPr>
              <a:t>Strong kicking or stamping actions to </a:t>
            </a:r>
            <a:r>
              <a:rPr lang="en-US" sz="2000" dirty="0">
                <a:ea typeface="ＭＳ Ｐゴシック" pitchFamily="34" charset="-128"/>
                <a:cs typeface="ＭＳ Ｐゴシック" pitchFamily="34" charset="-128"/>
              </a:rPr>
              <a:t>any part of the thigh, knee or shin</a:t>
            </a:r>
            <a:r>
              <a:rPr lang="en-US" sz="2000" b="0" dirty="0">
                <a:ea typeface="ＭＳ Ｐゴシック" pitchFamily="34" charset="-128"/>
                <a:cs typeface="ＭＳ Ｐゴシック" pitchFamily="34" charset="-128"/>
              </a:rPr>
              <a:t> for the purpose of interfering with the opponent’s technique</a:t>
            </a:r>
          </a:p>
          <a:p>
            <a:pPr lvl="1">
              <a:spcAft>
                <a:spcPts val="600"/>
              </a:spcAft>
            </a:pPr>
            <a:r>
              <a:rPr lang="en-US" sz="1800" u="sng" dirty="0"/>
              <a:t>Example</a:t>
            </a:r>
            <a:r>
              <a:rPr lang="en-US" sz="1800" dirty="0"/>
              <a:t>: “cut kick” to the leg or lower body</a:t>
            </a:r>
          </a:p>
          <a:p>
            <a:endParaRPr lang="en-US" sz="2000" b="0" dirty="0">
              <a:ea typeface="ＭＳ Ｐゴシック" pitchFamily="34" charset="-128"/>
              <a:cs typeface="ＭＳ Ｐゴシック" pitchFamily="34" charset="-128"/>
            </a:endParaRPr>
          </a:p>
          <a:p>
            <a:endParaRPr lang="en-US" dirty="0">
              <a:ea typeface="ヒラギノ角ゴ Pro W3" charset="-128"/>
              <a:cs typeface="ヒラギノ角ゴ Pro W3" charset="-128"/>
            </a:endParaRPr>
          </a:p>
        </p:txBody>
      </p:sp>
      <p:sp>
        <p:nvSpPr>
          <p:cNvPr id="88068" name="Date Placeholder 3"/>
          <p:cNvSpPr>
            <a:spLocks noGrp="1"/>
          </p:cNvSpPr>
          <p:nvPr>
            <p:ph type="dt" sz="quarter" idx="10"/>
          </p:nvPr>
        </p:nvSpPr>
        <p:spPr>
          <a:noFill/>
        </p:spPr>
        <p:txBody>
          <a:bodyPr/>
          <a:lstStyle/>
          <a:p>
            <a:fld id="{63181823-7184-F743-95A6-5FD933D8F2E1}" type="datetime1">
              <a:rPr lang="en-US"/>
              <a:pPr/>
              <a:t>1/27/2020</a:t>
            </a:fld>
            <a:endParaRPr lang="en-US" dirty="0"/>
          </a:p>
        </p:txBody>
      </p:sp>
      <p:sp>
        <p:nvSpPr>
          <p:cNvPr id="88069" name="Slide Number Placeholder 4"/>
          <p:cNvSpPr>
            <a:spLocks noGrp="1"/>
          </p:cNvSpPr>
          <p:nvPr>
            <p:ph type="sldNum" sz="quarter" idx="11"/>
          </p:nvPr>
        </p:nvSpPr>
        <p:spPr>
          <a:noFill/>
        </p:spPr>
        <p:txBody>
          <a:bodyPr/>
          <a:lstStyle/>
          <a:p>
            <a:fld id="{443A0093-9E04-B249-8B65-ABE73FE4DF5A}" type="slidenum">
              <a:rPr lang="en-US"/>
              <a:pPr/>
              <a:t>59</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dirty="0">
                <a:ea typeface="ＭＳ Ｐゴシック" pitchFamily="34" charset="-128"/>
                <a:cs typeface="ＭＳ Ｐゴシック" pitchFamily="34" charset="-128"/>
              </a:rPr>
              <a:t>8. Kicking below the waist </a:t>
            </a:r>
          </a:p>
        </p:txBody>
      </p:sp>
      <p:sp>
        <p:nvSpPr>
          <p:cNvPr id="89091" name="Content Placeholder 2"/>
          <p:cNvSpPr>
            <a:spLocks noGrp="1"/>
          </p:cNvSpPr>
          <p:nvPr>
            <p:ph idx="1"/>
          </p:nvPr>
        </p:nvSpPr>
        <p:spPr>
          <a:xfrm>
            <a:off x="457200" y="1600200"/>
            <a:ext cx="8229600" cy="4267200"/>
          </a:xfrm>
        </p:spPr>
        <p:txBody>
          <a:bodyPr/>
          <a:lstStyle/>
          <a:p>
            <a:pPr>
              <a:spcAft>
                <a:spcPts val="0"/>
              </a:spcAft>
            </a:pPr>
            <a:r>
              <a:rPr lang="en-US" sz="2000" b="0" dirty="0"/>
              <a:t>If caused by the recipient in the course of an </a:t>
            </a:r>
            <a:r>
              <a:rPr lang="en-US" sz="2000" dirty="0"/>
              <a:t>exchange of techniques</a:t>
            </a:r>
            <a:r>
              <a:rPr lang="en-US" sz="2000" b="0" dirty="0"/>
              <a:t>, no penalty is given</a:t>
            </a:r>
          </a:p>
          <a:p>
            <a:pPr lvl="1">
              <a:spcAft>
                <a:spcPts val="0"/>
              </a:spcAft>
            </a:pPr>
            <a:r>
              <a:rPr lang="en-US" sz="1800" dirty="0"/>
              <a:t>A player can’t </a:t>
            </a:r>
            <a:r>
              <a:rPr lang="en-US" sz="1800" b="1" dirty="0"/>
              <a:t>intentionally </a:t>
            </a:r>
            <a:r>
              <a:rPr lang="en-US" sz="1800" dirty="0"/>
              <a:t>jump up, or jump forward and up, to avoid a kick by causing opposing player to kick low</a:t>
            </a:r>
          </a:p>
          <a:p>
            <a:pPr lvl="2">
              <a:spcAft>
                <a:spcPts val="600"/>
              </a:spcAft>
            </a:pPr>
            <a:r>
              <a:rPr lang="en-US" sz="1600" dirty="0"/>
              <a:t>First time, no penalty; second time, Gam-jeom (Avoiding the Match)</a:t>
            </a:r>
          </a:p>
          <a:p>
            <a:pPr>
              <a:spcAft>
                <a:spcPts val="600"/>
              </a:spcAft>
            </a:pPr>
            <a:r>
              <a:rPr lang="en-US" sz="2000" b="0" dirty="0"/>
              <a:t>Do not penalize </a:t>
            </a:r>
            <a:r>
              <a:rPr lang="en-CA" sz="2000" b="1" dirty="0">
                <a:ea typeface="ヒラギノ角ゴ Pro W3" charset="-128"/>
                <a:cs typeface="ヒラギノ角ゴ Pro W3" charset="-128"/>
              </a:rPr>
              <a:t>casual collision</a:t>
            </a:r>
            <a:r>
              <a:rPr lang="en-CA" sz="2000" dirty="0">
                <a:ea typeface="ヒラギノ角ゴ Pro W3" charset="-128"/>
                <a:cs typeface="ヒラギノ角ゴ Pro W3" charset="-128"/>
              </a:rPr>
              <a:t> </a:t>
            </a:r>
            <a:r>
              <a:rPr lang="en-CA" sz="2000" b="0" dirty="0">
                <a:ea typeface="ヒラギノ角ゴ Pro W3" charset="-128"/>
                <a:cs typeface="ヒラギノ角ゴ Pro W3" charset="-128"/>
              </a:rPr>
              <a:t>of kicking legs during</a:t>
            </a:r>
            <a:r>
              <a:rPr lang="en-CA" sz="2000" dirty="0">
                <a:ea typeface="ヒラギノ角ゴ Pro W3" charset="-128"/>
                <a:cs typeface="ヒラギノ角ゴ Pro W3" charset="-128"/>
              </a:rPr>
              <a:t> exchange of techniques</a:t>
            </a:r>
          </a:p>
          <a:p>
            <a:pPr>
              <a:spcAft>
                <a:spcPts val="0"/>
              </a:spcAft>
            </a:pPr>
            <a:r>
              <a:rPr lang="en-CA" sz="2000" b="0" dirty="0">
                <a:ea typeface="ヒラギノ角ゴ Pro W3" charset="-128"/>
                <a:cs typeface="ヒラギノ角ゴ Pro W3" charset="-128"/>
              </a:rPr>
              <a:t>Can only call </a:t>
            </a:r>
            <a:r>
              <a:rPr lang="en-US" sz="2000" dirty="0" err="1">
                <a:ea typeface="ＭＳ Ｐゴシック" pitchFamily="34" charset="-128"/>
                <a:cs typeface="ＭＳ Ｐゴシック" pitchFamily="34" charset="-128"/>
              </a:rPr>
              <a:t>Kye-shi</a:t>
            </a:r>
            <a:r>
              <a:rPr lang="en-US" sz="2000" b="0" dirty="0">
                <a:ea typeface="ＭＳ Ｐゴシック" pitchFamily="34" charset="-128"/>
                <a:cs typeface="ＭＳ Ｐゴシック" pitchFamily="34" charset="-128"/>
              </a:rPr>
              <a:t> for kicking below the waist for</a:t>
            </a:r>
          </a:p>
          <a:p>
            <a:pPr lvl="1">
              <a:spcAft>
                <a:spcPts val="0"/>
              </a:spcAft>
            </a:pPr>
            <a:r>
              <a:rPr lang="en-US" sz="1600" dirty="0">
                <a:ea typeface="ＭＳ Ｐゴシック" pitchFamily="34" charset="-128"/>
                <a:cs typeface="ヒラギノ角ゴ Pro W3" charset="-128"/>
              </a:rPr>
              <a:t>Groin kick</a:t>
            </a:r>
          </a:p>
          <a:p>
            <a:pPr lvl="1">
              <a:spcAft>
                <a:spcPts val="0"/>
              </a:spcAft>
            </a:pPr>
            <a:r>
              <a:rPr lang="en-US" sz="1600" b="0" dirty="0">
                <a:ea typeface="ＭＳ Ｐゴシック" pitchFamily="34" charset="-128"/>
                <a:cs typeface="ヒラギノ角ゴ Pro W3" charset="-128"/>
              </a:rPr>
              <a:t>Twisted ankle</a:t>
            </a:r>
          </a:p>
          <a:p>
            <a:pPr lvl="1">
              <a:spcAft>
                <a:spcPts val="0"/>
              </a:spcAft>
            </a:pPr>
            <a:r>
              <a:rPr lang="en-US" sz="1600" dirty="0">
                <a:ea typeface="ＭＳ Ｐゴシック" pitchFamily="34" charset="-128"/>
                <a:cs typeface="ヒラギノ角ゴ Pro W3" charset="-128"/>
              </a:rPr>
              <a:t>Broken bone</a:t>
            </a:r>
          </a:p>
          <a:p>
            <a:pPr lvl="1">
              <a:spcAft>
                <a:spcPts val="0"/>
              </a:spcAft>
            </a:pPr>
            <a:r>
              <a:rPr lang="en-US" sz="1600" b="0" dirty="0">
                <a:ea typeface="ＭＳ Ｐゴシック" pitchFamily="34" charset="-128"/>
                <a:cs typeface="ヒラギノ角ゴ Pro W3" charset="-128"/>
              </a:rPr>
              <a:t>Dislocated joint</a:t>
            </a:r>
            <a:endParaRPr lang="en-CA" sz="1600" b="0" dirty="0">
              <a:ea typeface="ヒラギノ角ゴ Pro W3" charset="-128"/>
              <a:cs typeface="ヒラギノ角ゴ Pro W3" charset="-128"/>
            </a:endParaRPr>
          </a:p>
          <a:p>
            <a:pPr lvl="1">
              <a:spcAft>
                <a:spcPts val="600"/>
              </a:spcAft>
            </a:pPr>
            <a:endParaRPr lang="en-US" sz="1800" b="0" dirty="0"/>
          </a:p>
          <a:p>
            <a:pPr lvl="1">
              <a:spcAft>
                <a:spcPts val="600"/>
              </a:spcAft>
            </a:pPr>
            <a:endParaRPr lang="en-US" sz="1800" dirty="0"/>
          </a:p>
          <a:p>
            <a:pPr>
              <a:spcAft>
                <a:spcPts val="600"/>
              </a:spcAft>
            </a:pPr>
            <a:endParaRPr lang="en-US" sz="2200" b="0" dirty="0">
              <a:ea typeface="ＭＳ Ｐゴシック" pitchFamily="34" charset="-128"/>
              <a:cs typeface="ＭＳ Ｐゴシック" pitchFamily="34" charset="-128"/>
            </a:endParaRPr>
          </a:p>
        </p:txBody>
      </p:sp>
      <p:sp>
        <p:nvSpPr>
          <p:cNvPr id="89092" name="Date Placeholder 3"/>
          <p:cNvSpPr>
            <a:spLocks noGrp="1"/>
          </p:cNvSpPr>
          <p:nvPr>
            <p:ph type="dt" sz="quarter" idx="10"/>
          </p:nvPr>
        </p:nvSpPr>
        <p:spPr>
          <a:noFill/>
        </p:spPr>
        <p:txBody>
          <a:bodyPr/>
          <a:lstStyle/>
          <a:p>
            <a:fld id="{F444EAB1-7ADE-234E-A9A6-5133E43F9357}" type="datetime1">
              <a:rPr lang="en-US"/>
              <a:pPr/>
              <a:t>1/27/2020</a:t>
            </a:fld>
            <a:endParaRPr lang="en-US" dirty="0"/>
          </a:p>
        </p:txBody>
      </p:sp>
      <p:sp>
        <p:nvSpPr>
          <p:cNvPr id="89093" name="Slide Number Placeholder 4"/>
          <p:cNvSpPr>
            <a:spLocks noGrp="1"/>
          </p:cNvSpPr>
          <p:nvPr>
            <p:ph type="sldNum" sz="quarter" idx="11"/>
          </p:nvPr>
        </p:nvSpPr>
        <p:spPr>
          <a:noFill/>
        </p:spPr>
        <p:txBody>
          <a:bodyPr/>
          <a:lstStyle/>
          <a:p>
            <a:fld id="{52423833-C43A-C442-BAFE-D3C4BD1FA012}" type="slidenum">
              <a:rPr lang="en-US"/>
              <a:pPr/>
              <a:t>60</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a:ea typeface="ＭＳ Ｐゴシック" pitchFamily="34" charset="-128"/>
                <a:cs typeface="ＭＳ Ｐゴシック" pitchFamily="34" charset="-128"/>
              </a:rPr>
              <a:t>9. Attacking after “Kal-yeo” </a:t>
            </a:r>
          </a:p>
        </p:txBody>
      </p:sp>
      <p:sp>
        <p:nvSpPr>
          <p:cNvPr id="90115" name="Content Placeholder 2"/>
          <p:cNvSpPr>
            <a:spLocks noGrp="1"/>
          </p:cNvSpPr>
          <p:nvPr>
            <p:ph idx="1"/>
          </p:nvPr>
        </p:nvSpPr>
        <p:spPr>
          <a:xfrm>
            <a:off x="457200" y="1828800"/>
            <a:ext cx="8458200" cy="4038600"/>
          </a:xfrm>
        </p:spPr>
        <p:txBody>
          <a:bodyPr/>
          <a:lstStyle/>
          <a:p>
            <a:pPr>
              <a:spcAft>
                <a:spcPts val="0"/>
              </a:spcAft>
            </a:pPr>
            <a:r>
              <a:rPr lang="en-US" sz="2000" b="0" dirty="0">
                <a:ea typeface="ＭＳ Ｐゴシック" pitchFamily="34" charset="-128"/>
                <a:cs typeface="ＭＳ Ｐゴシック" pitchFamily="34" charset="-128"/>
              </a:rPr>
              <a:t>Attacking after Kal-yeo normally requires that the attack results in </a:t>
            </a:r>
            <a:r>
              <a:rPr lang="en-US" sz="2000" dirty="0">
                <a:ea typeface="ＭＳ Ｐゴシック" pitchFamily="34" charset="-128"/>
                <a:cs typeface="ＭＳ Ｐゴシック" pitchFamily="34" charset="-128"/>
              </a:rPr>
              <a:t>actual contact</a:t>
            </a:r>
            <a:r>
              <a:rPr lang="en-US" sz="2000" b="0" dirty="0">
                <a:ea typeface="ＭＳ Ｐゴシック" pitchFamily="34" charset="-128"/>
                <a:cs typeface="ＭＳ Ｐゴシック" pitchFamily="34" charset="-128"/>
              </a:rPr>
              <a:t> to the opponent’s body</a:t>
            </a:r>
          </a:p>
          <a:p>
            <a:pPr lvl="1">
              <a:spcAft>
                <a:spcPts val="600"/>
              </a:spcAft>
            </a:pPr>
            <a:r>
              <a:rPr lang="en-US" sz="1800" b="0" dirty="0">
                <a:ea typeface="ＭＳ Ｐゴシック" pitchFamily="34" charset="-128"/>
                <a:cs typeface="ＭＳ Ｐゴシック" pitchFamily="34" charset="-128"/>
              </a:rPr>
              <a:t>Even if an attack after Kal-yeo</a:t>
            </a:r>
            <a:r>
              <a:rPr lang="en-US" sz="1800" dirty="0">
                <a:ea typeface="ＭＳ Ｐゴシック" pitchFamily="34" charset="-128"/>
                <a:cs typeface="ＭＳ Ｐゴシック" pitchFamily="34" charset="-128"/>
              </a:rPr>
              <a:t> did not land </a:t>
            </a:r>
            <a:r>
              <a:rPr lang="en-US" sz="1800" b="0" dirty="0">
                <a:ea typeface="ＭＳ Ｐゴシック" pitchFamily="34" charset="-128"/>
                <a:cs typeface="ＭＳ Ｐゴシック" pitchFamily="34" charset="-128"/>
              </a:rPr>
              <a:t>on the opponent’s body but appeared </a:t>
            </a:r>
            <a:r>
              <a:rPr lang="en-US" sz="1800" b="1" dirty="0">
                <a:ea typeface="ＭＳ Ｐゴシック" pitchFamily="34" charset="-128"/>
                <a:cs typeface="ＭＳ Ｐゴシック" pitchFamily="34" charset="-128"/>
              </a:rPr>
              <a:t>deliberate and malicious</a:t>
            </a:r>
            <a:r>
              <a:rPr lang="en-US" sz="1800" b="0" dirty="0">
                <a:ea typeface="ＭＳ Ｐゴシック" pitchFamily="34" charset="-128"/>
                <a:cs typeface="ＭＳ Ｐゴシック" pitchFamily="34" charset="-128"/>
              </a:rPr>
              <a:t>,</a:t>
            </a:r>
            <a:r>
              <a:rPr lang="en-US" sz="1800" dirty="0">
                <a:ea typeface="ＭＳ Ｐゴシック" pitchFamily="34" charset="-128"/>
                <a:cs typeface="ＭＳ Ｐゴシック" pitchFamily="34" charset="-128"/>
              </a:rPr>
              <a:t> </a:t>
            </a:r>
            <a:r>
              <a:rPr lang="en-US" sz="1800" b="0" dirty="0">
                <a:ea typeface="ＭＳ Ｐゴシック" pitchFamily="34" charset="-128"/>
                <a:cs typeface="ＭＳ Ｐゴシック" pitchFamily="34" charset="-128"/>
              </a:rPr>
              <a:t>the referee may penalize the behavior with a Gam-jeom</a:t>
            </a:r>
          </a:p>
          <a:p>
            <a:pPr>
              <a:spcAft>
                <a:spcPts val="0"/>
              </a:spcAft>
            </a:pPr>
            <a:r>
              <a:rPr lang="en-US" sz="2000" b="0" dirty="0">
                <a:ea typeface="ＭＳ Ｐゴシック" pitchFamily="34" charset="-128"/>
                <a:cs typeface="ＭＳ Ｐゴシック" pitchFamily="34" charset="-128"/>
              </a:rPr>
              <a:t>The </a:t>
            </a:r>
            <a:r>
              <a:rPr lang="en-US" sz="2000" dirty="0">
                <a:ea typeface="ＭＳ Ｐゴシック" pitchFamily="34" charset="-128"/>
                <a:cs typeface="ＭＳ Ｐゴシック" pitchFamily="34" charset="-128"/>
              </a:rPr>
              <a:t>timing </a:t>
            </a:r>
            <a:r>
              <a:rPr lang="en-US" sz="2000" b="0" dirty="0">
                <a:ea typeface="ＭＳ Ｐゴシック" pitchFamily="34" charset="-128"/>
                <a:cs typeface="ＭＳ Ｐゴシック" pitchFamily="34" charset="-128"/>
              </a:rPr>
              <a:t>of Kal-yeo shall be defined as the moment that the referee’s </a:t>
            </a:r>
            <a:r>
              <a:rPr lang="en-US" sz="2000" dirty="0">
                <a:ea typeface="ＭＳ Ｐゴシック" pitchFamily="34" charset="-128"/>
                <a:cs typeface="ＭＳ Ｐゴシック" pitchFamily="34" charset="-128"/>
              </a:rPr>
              <a:t>hand signal was completed</a:t>
            </a:r>
            <a:r>
              <a:rPr lang="en-US" sz="2000" b="0" dirty="0">
                <a:ea typeface="ＭＳ Ｐゴシック" pitchFamily="34" charset="-128"/>
                <a:cs typeface="ＭＳ Ｐゴシック" pitchFamily="34" charset="-128"/>
              </a:rPr>
              <a:t> (with fully extended arm); the start of the attack is defined as the moment the </a:t>
            </a:r>
            <a:r>
              <a:rPr lang="en-US" sz="2000" dirty="0">
                <a:ea typeface="ＭＳ Ｐゴシック" pitchFamily="34" charset="-128"/>
                <a:cs typeface="ＭＳ Ｐゴシック" pitchFamily="34" charset="-128"/>
              </a:rPr>
              <a:t>attacking foot is fully off the floor</a:t>
            </a:r>
          </a:p>
          <a:p>
            <a:pPr lvl="1">
              <a:spcAft>
                <a:spcPts val="0"/>
              </a:spcAft>
            </a:pPr>
            <a:r>
              <a:rPr lang="en-US" sz="1800" dirty="0">
                <a:ea typeface="ＭＳ Ｐゴシック" pitchFamily="34" charset="-128"/>
                <a:cs typeface="ＭＳ Ｐゴシック" pitchFamily="34" charset="-128"/>
              </a:rPr>
              <a:t>I</a:t>
            </a:r>
            <a:r>
              <a:rPr lang="en-US" sz="1800" b="0" dirty="0">
                <a:ea typeface="ＭＳ Ｐゴシック" pitchFamily="34" charset="-128"/>
                <a:cs typeface="ＭＳ Ｐゴシック" pitchFamily="34" charset="-128"/>
              </a:rPr>
              <a:t>f the attacking motion started </a:t>
            </a:r>
            <a:r>
              <a:rPr lang="en-US" sz="1800" dirty="0">
                <a:ea typeface="ＭＳ Ｐゴシック" pitchFamily="34" charset="-128"/>
                <a:cs typeface="ＭＳ Ｐゴシック" pitchFamily="34" charset="-128"/>
              </a:rPr>
              <a:t>before </a:t>
            </a:r>
            <a:r>
              <a:rPr lang="en-US" sz="1800" b="0" dirty="0">
                <a:ea typeface="ＭＳ Ｐゴシック" pitchFamily="34" charset="-128"/>
                <a:cs typeface="ＭＳ Ｐゴシック" pitchFamily="34" charset="-128"/>
              </a:rPr>
              <a:t>the Kal-yeo, no penalty</a:t>
            </a:r>
          </a:p>
          <a:p>
            <a:pPr marL="628650" lvl="2" indent="-285750">
              <a:spcAft>
                <a:spcPts val="0"/>
              </a:spcAft>
            </a:pPr>
            <a:r>
              <a:rPr lang="en-US" dirty="0">
                <a:ea typeface="ＭＳ Ｐゴシック" pitchFamily="34" charset="-128"/>
                <a:cs typeface="ＭＳ Ｐゴシック" pitchFamily="34" charset="-128"/>
              </a:rPr>
              <a:t>If leg is lifted when the referee calls Kal-yeo, and the player then extends and kicks his opponent, it is considered as “Attack after </a:t>
            </a:r>
            <a:r>
              <a:rPr lang="en-US" dirty="0" err="1">
                <a:ea typeface="ＭＳ Ｐゴシック" pitchFamily="34" charset="-128"/>
                <a:cs typeface="ＭＳ Ｐゴシック" pitchFamily="34" charset="-128"/>
              </a:rPr>
              <a:t>Kal</a:t>
            </a:r>
            <a:r>
              <a:rPr lang="en-US" dirty="0">
                <a:ea typeface="ＭＳ Ｐゴシック" pitchFamily="34" charset="-128"/>
                <a:cs typeface="ＭＳ Ｐゴシック" pitchFamily="34" charset="-128"/>
              </a:rPr>
              <a:t>-yeo”</a:t>
            </a:r>
          </a:p>
        </p:txBody>
      </p:sp>
      <p:sp>
        <p:nvSpPr>
          <p:cNvPr id="90116" name="Date Placeholder 3"/>
          <p:cNvSpPr>
            <a:spLocks noGrp="1"/>
          </p:cNvSpPr>
          <p:nvPr>
            <p:ph type="dt" sz="quarter" idx="10"/>
          </p:nvPr>
        </p:nvSpPr>
        <p:spPr>
          <a:noFill/>
        </p:spPr>
        <p:txBody>
          <a:bodyPr/>
          <a:lstStyle/>
          <a:p>
            <a:fld id="{BD643083-8AEB-9C4D-8AA7-32341E9AF5A6}" type="datetime1">
              <a:rPr lang="en-US"/>
              <a:pPr/>
              <a:t>1/27/2020</a:t>
            </a:fld>
            <a:endParaRPr lang="en-US" dirty="0"/>
          </a:p>
        </p:txBody>
      </p:sp>
      <p:sp>
        <p:nvSpPr>
          <p:cNvPr id="90117" name="Slide Number Placeholder 4"/>
          <p:cNvSpPr>
            <a:spLocks noGrp="1"/>
          </p:cNvSpPr>
          <p:nvPr>
            <p:ph type="sldNum" sz="quarter" idx="11"/>
          </p:nvPr>
        </p:nvSpPr>
        <p:spPr>
          <a:noFill/>
        </p:spPr>
        <p:txBody>
          <a:bodyPr/>
          <a:lstStyle/>
          <a:p>
            <a:fld id="{D9386DCF-B574-8147-BB6B-5A90BFB27669}" type="slidenum">
              <a:rPr lang="en-US"/>
              <a:pPr/>
              <a:t>61</a:t>
            </a:fld>
            <a:endParaRPr lang="en-US" dirty="0"/>
          </a:p>
        </p:txBody>
      </p:sp>
    </p:spTree>
    <p:extLst>
      <p:ext uri="{BB962C8B-B14F-4D97-AF65-F5344CB8AC3E}">
        <p14:creationId xmlns:p14="http://schemas.microsoft.com/office/powerpoint/2010/main" val="2786671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ea typeface="ＭＳ Ｐゴシック" pitchFamily="34" charset="-128"/>
                <a:cs typeface="ＭＳ Ｐゴシック" pitchFamily="34" charset="-128"/>
              </a:rPr>
              <a:t>10. Attacking the fallen opponent</a:t>
            </a:r>
          </a:p>
        </p:txBody>
      </p:sp>
      <p:sp>
        <p:nvSpPr>
          <p:cNvPr id="94211"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A player is defined as </a:t>
            </a:r>
            <a:r>
              <a:rPr lang="en-US" sz="2000" dirty="0">
                <a:ea typeface="ＭＳ Ｐゴシック" pitchFamily="34" charset="-128"/>
                <a:cs typeface="ＭＳ Ｐゴシック" pitchFamily="34" charset="-128"/>
              </a:rPr>
              <a:t>fallen</a:t>
            </a:r>
            <a:r>
              <a:rPr lang="en-US" sz="2000" b="0" dirty="0">
                <a:ea typeface="ＭＳ Ｐゴシック" pitchFamily="34" charset="-128"/>
                <a:cs typeface="ＭＳ Ｐゴシック" pitchFamily="34" charset="-128"/>
              </a:rPr>
              <a:t> when any part of the player’s body, other than the soles of the feet, touches the floor.</a:t>
            </a:r>
          </a:p>
          <a:p>
            <a:pPr>
              <a:spcAft>
                <a:spcPts val="600"/>
              </a:spcAft>
            </a:pPr>
            <a:r>
              <a:rPr lang="en-US" sz="2000" b="0" dirty="0">
                <a:ea typeface="ＭＳ Ｐゴシック" pitchFamily="34" charset="-128"/>
                <a:cs typeface="ＭＳ Ｐゴシック" pitchFamily="34" charset="-128"/>
              </a:rPr>
              <a:t>A </a:t>
            </a:r>
            <a:r>
              <a:rPr lang="en-US" sz="2000" dirty="0">
                <a:ea typeface="ＭＳ Ｐゴシック" pitchFamily="34" charset="-128"/>
                <a:cs typeface="ＭＳ Ｐゴシック" pitchFamily="34" charset="-128"/>
              </a:rPr>
              <a:t>falling </a:t>
            </a:r>
            <a:r>
              <a:rPr lang="en-US" sz="2000" b="0" dirty="0">
                <a:ea typeface="ＭＳ Ｐゴシック" pitchFamily="34" charset="-128"/>
                <a:cs typeface="ＭＳ Ｐゴシック" pitchFamily="34" charset="-128"/>
              </a:rPr>
              <a:t>player is still subject to legitimate attack, and may be at risk — so the referee must be alert to step in with “Kal-yeo”</a:t>
            </a:r>
          </a:p>
          <a:p>
            <a:pPr>
              <a:spcAft>
                <a:spcPts val="0"/>
              </a:spcAft>
            </a:pPr>
            <a:r>
              <a:rPr lang="en-US" sz="2000" b="0" dirty="0">
                <a:ea typeface="ＭＳ Ｐゴシック" pitchFamily="34" charset="-128"/>
                <a:cs typeface="ＭＳ Ｐゴシック" pitchFamily="34" charset="-128"/>
              </a:rPr>
              <a:t>Gam-jeom should be given for intentionally attacking the fallen opponent </a:t>
            </a:r>
            <a:r>
              <a:rPr lang="en-US" sz="2000" dirty="0">
                <a:ea typeface="ＭＳ Ｐゴシック" pitchFamily="34" charset="-128"/>
                <a:cs typeface="ＭＳ Ｐゴシック" pitchFamily="34" charset="-128"/>
              </a:rPr>
              <a:t>regardless of the degree of impact</a:t>
            </a:r>
            <a:r>
              <a:rPr lang="en-US" sz="2000" b="0" dirty="0">
                <a:ea typeface="ＭＳ Ｐゴシック" pitchFamily="34" charset="-128"/>
                <a:cs typeface="ＭＳ Ｐゴシック" pitchFamily="34" charset="-128"/>
              </a:rPr>
              <a:t> </a:t>
            </a:r>
          </a:p>
          <a:p>
            <a:pPr lvl="1">
              <a:spcAft>
                <a:spcPts val="600"/>
              </a:spcAft>
            </a:pPr>
            <a:r>
              <a:rPr lang="en-US" sz="1800" b="0" dirty="0">
                <a:ea typeface="ＭＳ Ｐゴシック" pitchFamily="34" charset="-128"/>
                <a:cs typeface="ＭＳ Ｐゴシック" pitchFamily="34" charset="-128"/>
              </a:rPr>
              <a:t>Gam-jeom may also be given if a contestant maliciously </a:t>
            </a:r>
            <a:r>
              <a:rPr lang="en-US" sz="1800" b="1" dirty="0">
                <a:ea typeface="ＭＳ Ｐゴシック" pitchFamily="34" charset="-128"/>
                <a:cs typeface="ＭＳ Ｐゴシック" pitchFamily="34" charset="-128"/>
              </a:rPr>
              <a:t>pretends </a:t>
            </a:r>
            <a:r>
              <a:rPr lang="en-US" sz="1800" b="0" dirty="0">
                <a:ea typeface="ＭＳ Ｐゴシック" pitchFamily="34" charset="-128"/>
                <a:cs typeface="ＭＳ Ｐゴシック" pitchFamily="34" charset="-128"/>
              </a:rPr>
              <a:t>to attack the fallen opponent</a:t>
            </a:r>
          </a:p>
          <a:p>
            <a:pPr>
              <a:spcAft>
                <a:spcPts val="600"/>
              </a:spcAft>
            </a:pPr>
            <a:endParaRPr lang="en-US" sz="2200" b="0" dirty="0">
              <a:ea typeface="ＭＳ Ｐゴシック" pitchFamily="34" charset="-128"/>
              <a:cs typeface="ＭＳ Ｐゴシック" pitchFamily="34" charset="-128"/>
            </a:endParaRPr>
          </a:p>
        </p:txBody>
      </p:sp>
      <p:sp>
        <p:nvSpPr>
          <p:cNvPr id="94212" name="Date Placeholder 3"/>
          <p:cNvSpPr>
            <a:spLocks noGrp="1"/>
          </p:cNvSpPr>
          <p:nvPr>
            <p:ph type="dt" sz="quarter" idx="10"/>
          </p:nvPr>
        </p:nvSpPr>
        <p:spPr>
          <a:noFill/>
        </p:spPr>
        <p:txBody>
          <a:bodyPr/>
          <a:lstStyle/>
          <a:p>
            <a:fld id="{8285F007-CA85-8B45-B1C4-6286F15E1A27}" type="datetime1">
              <a:rPr lang="en-US"/>
              <a:pPr/>
              <a:t>1/27/2020</a:t>
            </a:fld>
            <a:endParaRPr lang="en-US" dirty="0"/>
          </a:p>
        </p:txBody>
      </p:sp>
      <p:sp>
        <p:nvSpPr>
          <p:cNvPr id="94213" name="Slide Number Placeholder 4"/>
          <p:cNvSpPr>
            <a:spLocks noGrp="1"/>
          </p:cNvSpPr>
          <p:nvPr>
            <p:ph type="sldNum" sz="quarter" idx="11"/>
          </p:nvPr>
        </p:nvSpPr>
        <p:spPr>
          <a:noFill/>
        </p:spPr>
        <p:txBody>
          <a:bodyPr/>
          <a:lstStyle/>
          <a:p>
            <a:fld id="{9000C83A-B727-D447-BB0E-321AA8EE4D5A}" type="slidenum">
              <a:rPr lang="en-US"/>
              <a:pPr/>
              <a:t>62</a:t>
            </a:fld>
            <a:endParaRPr lang="en-US" dirty="0"/>
          </a:p>
        </p:txBody>
      </p:sp>
    </p:spTree>
    <p:extLst>
      <p:ext uri="{BB962C8B-B14F-4D97-AF65-F5344CB8AC3E}">
        <p14:creationId xmlns:p14="http://schemas.microsoft.com/office/powerpoint/2010/main" val="715192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838200"/>
            <a:ext cx="7772400" cy="1143000"/>
          </a:xfrm>
        </p:spPr>
        <p:txBody>
          <a:bodyPr/>
          <a:lstStyle/>
          <a:p>
            <a:r>
              <a:rPr lang="en-US" dirty="0">
                <a:ea typeface="ＭＳ Ｐゴシック" pitchFamily="34" charset="-128"/>
                <a:cs typeface="ＭＳ Ｐゴシック" pitchFamily="34" charset="-128"/>
              </a:rPr>
              <a:t>11. Hitting opponent’s face with hand </a:t>
            </a:r>
          </a:p>
        </p:txBody>
      </p:sp>
      <p:sp>
        <p:nvSpPr>
          <p:cNvPr id="91139" name="Content Placeholder 2"/>
          <p:cNvSpPr>
            <a:spLocks noGrp="1"/>
          </p:cNvSpPr>
          <p:nvPr>
            <p:ph idx="1"/>
          </p:nvPr>
        </p:nvSpPr>
        <p:spPr/>
        <p:txBody>
          <a:bodyPr/>
          <a:lstStyle/>
          <a:p>
            <a:pPr>
              <a:spcAft>
                <a:spcPts val="0"/>
              </a:spcAft>
            </a:pPr>
            <a:r>
              <a:rPr lang="en-US" sz="2000" dirty="0">
                <a:ea typeface="ＭＳ Ｐゴシック" pitchFamily="34" charset="-128"/>
                <a:cs typeface="ＭＳ Ｐゴシック" pitchFamily="34" charset="-128"/>
              </a:rPr>
              <a:t>Hitting </a:t>
            </a:r>
            <a:r>
              <a:rPr lang="en-US" sz="2000" b="0" dirty="0">
                <a:ea typeface="ＭＳ Ｐゴシック" pitchFamily="34" charset="-128"/>
                <a:cs typeface="ＭＳ Ｐゴシック" pitchFamily="34" charset="-128"/>
              </a:rPr>
              <a:t>the opponent’s face or head with the hand (fist), wrist, arm, or elbow</a:t>
            </a:r>
          </a:p>
          <a:p>
            <a:pPr>
              <a:spcAft>
                <a:spcPts val="600"/>
              </a:spcAft>
            </a:pPr>
            <a:r>
              <a:rPr lang="en-US" sz="2000" dirty="0">
                <a:ea typeface="ＭＳ Ｐゴシック" pitchFamily="34" charset="-128"/>
                <a:cs typeface="ＭＳ Ｐゴシック" pitchFamily="34" charset="-128"/>
              </a:rPr>
              <a:t>Unavoidable actions</a:t>
            </a:r>
            <a:r>
              <a:rPr lang="en-US" sz="2000" b="0" dirty="0">
                <a:ea typeface="ＭＳ Ｐゴシック" pitchFamily="34" charset="-128"/>
                <a:cs typeface="ＭＳ Ｐゴシック" pitchFamily="34" charset="-128"/>
              </a:rPr>
              <a:t> due to the opponent’s carelessness — such as excessively lowering the head or carelessly turning the body — are not penalized</a:t>
            </a:r>
          </a:p>
          <a:p>
            <a:r>
              <a:rPr lang="en-US" sz="2000" b="0" dirty="0">
                <a:ea typeface="ＭＳ Ｐゴシック" pitchFamily="34" charset="-128"/>
                <a:cs typeface="ＭＳ Ｐゴシック" pitchFamily="34" charset="-128"/>
              </a:rPr>
              <a:t>It is good practice to </a:t>
            </a:r>
            <a:r>
              <a:rPr lang="en-US" sz="2000" dirty="0">
                <a:ea typeface="ＭＳ Ｐゴシック" pitchFamily="34" charset="-128"/>
                <a:cs typeface="ＭＳ Ｐゴシック" pitchFamily="34" charset="-128"/>
              </a:rPr>
              <a:t>always </a:t>
            </a:r>
            <a:r>
              <a:rPr lang="en-US" sz="2000" b="0" dirty="0">
                <a:ea typeface="ＭＳ Ｐゴシック" pitchFamily="34" charset="-128"/>
                <a:cs typeface="ＭＳ Ｐゴシック" pitchFamily="34" charset="-128"/>
              </a:rPr>
              <a:t>give a Gam-jeom for a hand to the head; if you let it go, it might </a:t>
            </a:r>
            <a:r>
              <a:rPr lang="en-US" sz="2000" dirty="0">
                <a:ea typeface="ＭＳ Ｐゴシック" pitchFamily="34" charset="-128"/>
                <a:cs typeface="ＭＳ Ｐゴシック" pitchFamily="34" charset="-128"/>
              </a:rPr>
              <a:t>escalate</a:t>
            </a:r>
            <a:endParaRPr lang="en-US" sz="2000" b="0" dirty="0">
              <a:ea typeface="ＭＳ Ｐゴシック" pitchFamily="34" charset="-128"/>
              <a:cs typeface="ＭＳ Ｐゴシック" pitchFamily="34" charset="-128"/>
            </a:endParaRPr>
          </a:p>
          <a:p>
            <a:endParaRPr lang="en-US" sz="2200" b="0" dirty="0">
              <a:ea typeface="ＭＳ Ｐゴシック" pitchFamily="34" charset="-128"/>
              <a:cs typeface="ＭＳ Ｐゴシック" pitchFamily="34" charset="-128"/>
            </a:endParaRPr>
          </a:p>
        </p:txBody>
      </p:sp>
      <p:sp>
        <p:nvSpPr>
          <p:cNvPr id="91140" name="Date Placeholder 3"/>
          <p:cNvSpPr>
            <a:spLocks noGrp="1"/>
          </p:cNvSpPr>
          <p:nvPr>
            <p:ph type="dt" sz="quarter" idx="10"/>
          </p:nvPr>
        </p:nvSpPr>
        <p:spPr>
          <a:noFill/>
        </p:spPr>
        <p:txBody>
          <a:bodyPr/>
          <a:lstStyle/>
          <a:p>
            <a:fld id="{C5E4F4CC-25DD-004F-9E09-ACBBCC9CD289}" type="datetime1">
              <a:rPr lang="en-US"/>
              <a:pPr/>
              <a:t>1/27/2020</a:t>
            </a:fld>
            <a:endParaRPr lang="en-US" dirty="0"/>
          </a:p>
        </p:txBody>
      </p:sp>
      <p:sp>
        <p:nvSpPr>
          <p:cNvPr id="91141" name="Slide Number Placeholder 4"/>
          <p:cNvSpPr>
            <a:spLocks noGrp="1"/>
          </p:cNvSpPr>
          <p:nvPr>
            <p:ph type="sldNum" sz="quarter" idx="11"/>
          </p:nvPr>
        </p:nvSpPr>
        <p:spPr>
          <a:noFill/>
        </p:spPr>
        <p:txBody>
          <a:bodyPr/>
          <a:lstStyle/>
          <a:p>
            <a:fld id="{079B511F-1548-1E41-ACF8-0B5F4C5CE338}" type="slidenum">
              <a:rPr lang="en-US"/>
              <a:pPr/>
              <a:t>63</a:t>
            </a:fld>
            <a:endParaRPr lang="en-US" dirty="0"/>
          </a:p>
        </p:txBody>
      </p:sp>
    </p:spTree>
    <p:extLst>
      <p:ext uri="{BB962C8B-B14F-4D97-AF65-F5344CB8AC3E}">
        <p14:creationId xmlns:p14="http://schemas.microsoft.com/office/powerpoint/2010/main" val="1964181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a:ea typeface="ＭＳ Ｐゴシック" pitchFamily="34" charset="-128"/>
                <a:cs typeface="ＭＳ Ｐゴシック" pitchFamily="34" charset="-128"/>
              </a:rPr>
              <a:t>12. Butting or attacking with knee </a:t>
            </a:r>
          </a:p>
        </p:txBody>
      </p:sp>
      <p:sp>
        <p:nvSpPr>
          <p:cNvPr id="93187" name="Content Placeholder 2"/>
          <p:cNvSpPr>
            <a:spLocks noGrp="1"/>
          </p:cNvSpPr>
          <p:nvPr>
            <p:ph idx="1"/>
          </p:nvPr>
        </p:nvSpPr>
        <p:spPr/>
        <p:txBody>
          <a:bodyPr/>
          <a:lstStyle/>
          <a:p>
            <a:pPr>
              <a:spcAft>
                <a:spcPts val="600"/>
              </a:spcAft>
            </a:pPr>
            <a:r>
              <a:rPr lang="en-US" sz="2000" dirty="0">
                <a:ea typeface="ＭＳ Ｐゴシック" pitchFamily="34" charset="-128"/>
                <a:cs typeface="ＭＳ Ｐゴシック" pitchFamily="34" charset="-128"/>
              </a:rPr>
              <a:t>Head butting</a:t>
            </a:r>
            <a:r>
              <a:rPr lang="en-US" sz="2000" b="0" dirty="0">
                <a:ea typeface="ＭＳ Ｐゴシック" pitchFamily="34" charset="-128"/>
                <a:cs typeface="ＭＳ Ｐゴシック" pitchFamily="34" charset="-128"/>
              </a:rPr>
              <a:t> or </a:t>
            </a:r>
            <a:r>
              <a:rPr lang="en-US" sz="2000" dirty="0">
                <a:ea typeface="ＭＳ Ｐゴシック" pitchFamily="34" charset="-128"/>
                <a:cs typeface="ＭＳ Ｐゴシック" pitchFamily="34" charset="-128"/>
              </a:rPr>
              <a:t>attacking with the knee</a:t>
            </a:r>
            <a:r>
              <a:rPr lang="en-US" sz="2000" b="0" dirty="0">
                <a:ea typeface="ＭＳ Ｐゴシック" pitchFamily="34" charset="-128"/>
                <a:cs typeface="ＭＳ Ｐゴシック" pitchFamily="34" charset="-128"/>
              </a:rPr>
              <a:t> when in close proximity to the opponent</a:t>
            </a:r>
          </a:p>
          <a:p>
            <a:r>
              <a:rPr lang="en-US" sz="2000" b="0" dirty="0">
                <a:ea typeface="ＭＳ Ｐゴシック" pitchFamily="34" charset="-128"/>
                <a:cs typeface="ＭＳ Ｐゴシック" pitchFamily="34" charset="-128"/>
              </a:rPr>
              <a:t>Lifting the knee to </a:t>
            </a:r>
            <a:r>
              <a:rPr lang="en-US" sz="2000" dirty="0">
                <a:ea typeface="ＭＳ Ｐゴシック" pitchFamily="34" charset="-128"/>
                <a:cs typeface="ＭＳ Ｐゴシック" pitchFamily="34" charset="-128"/>
              </a:rPr>
              <a:t>block and / or impede</a:t>
            </a:r>
            <a:r>
              <a:rPr lang="en-US" sz="2000" b="0" dirty="0">
                <a:ea typeface="ＭＳ Ｐゴシック" pitchFamily="34" charset="-128"/>
                <a:cs typeface="ＭＳ Ｐゴシック" pitchFamily="34" charset="-128"/>
              </a:rPr>
              <a:t> the opponent’s kicking attack</a:t>
            </a:r>
            <a:endParaRPr lang="en-US" sz="2000" dirty="0">
              <a:ea typeface="ＭＳ Ｐゴシック" pitchFamily="34" charset="-128"/>
              <a:cs typeface="ＭＳ Ｐゴシック" pitchFamily="34" charset="-128"/>
            </a:endParaRPr>
          </a:p>
          <a:p>
            <a:r>
              <a:rPr lang="en-US" sz="2000" b="0" dirty="0">
                <a:ea typeface="ＭＳ Ｐゴシック" pitchFamily="34" charset="-128"/>
                <a:cs typeface="ＭＳ Ｐゴシック" pitchFamily="34" charset="-128"/>
              </a:rPr>
              <a:t>No penalty for </a:t>
            </a:r>
            <a:r>
              <a:rPr lang="en-US" sz="2000" dirty="0">
                <a:ea typeface="ＭＳ Ｐゴシック" pitchFamily="34" charset="-128"/>
                <a:cs typeface="ＭＳ Ｐゴシック" pitchFamily="34" charset="-128"/>
              </a:rPr>
              <a:t>inadvertent contact </a:t>
            </a:r>
            <a:r>
              <a:rPr lang="en-US" sz="2000" b="0" dirty="0">
                <a:ea typeface="ＭＳ Ｐゴシック" pitchFamily="34" charset="-128"/>
                <a:cs typeface="ＭＳ Ｐゴシック" pitchFamily="34" charset="-128"/>
              </a:rPr>
              <a:t>as the result of </a:t>
            </a:r>
            <a:r>
              <a:rPr lang="en-US" sz="2000" dirty="0">
                <a:ea typeface="ＭＳ Ｐゴシック" pitchFamily="34" charset="-128"/>
                <a:cs typeface="ＭＳ Ｐゴシック" pitchFamily="34" charset="-128"/>
              </a:rPr>
              <a:t>technical exchange</a:t>
            </a:r>
            <a:endParaRPr lang="en-US" sz="2000" b="0" dirty="0">
              <a:ea typeface="ＭＳ Ｐゴシック" pitchFamily="34" charset="-128"/>
              <a:cs typeface="ＭＳ Ｐゴシック" pitchFamily="34" charset="-128"/>
            </a:endParaRPr>
          </a:p>
          <a:p>
            <a:pPr lvl="1"/>
            <a:r>
              <a:rPr lang="en-US" sz="1800" dirty="0"/>
              <a:t>When opponent rushes in abruptly at the moment a kick is being executed</a:t>
            </a:r>
          </a:p>
          <a:p>
            <a:pPr lvl="1"/>
            <a:r>
              <a:rPr lang="en-US" sz="1800" dirty="0"/>
              <a:t>As the result of a discrepancy in distance in attacking</a:t>
            </a:r>
          </a:p>
          <a:p>
            <a:endParaRPr lang="en-US" sz="2200" b="0" dirty="0">
              <a:ea typeface="ＭＳ Ｐゴシック" pitchFamily="34" charset="-128"/>
              <a:cs typeface="ＭＳ Ｐゴシック" pitchFamily="34" charset="-128"/>
            </a:endParaRPr>
          </a:p>
        </p:txBody>
      </p:sp>
      <p:sp>
        <p:nvSpPr>
          <p:cNvPr id="93188" name="Date Placeholder 3"/>
          <p:cNvSpPr>
            <a:spLocks noGrp="1"/>
          </p:cNvSpPr>
          <p:nvPr>
            <p:ph type="dt" sz="quarter" idx="10"/>
          </p:nvPr>
        </p:nvSpPr>
        <p:spPr>
          <a:noFill/>
        </p:spPr>
        <p:txBody>
          <a:bodyPr/>
          <a:lstStyle/>
          <a:p>
            <a:fld id="{350B373E-2528-0147-A44A-84F456B6B40E}" type="datetime1">
              <a:rPr lang="en-US"/>
              <a:pPr/>
              <a:t>1/27/2020</a:t>
            </a:fld>
            <a:endParaRPr lang="en-US" dirty="0"/>
          </a:p>
        </p:txBody>
      </p:sp>
      <p:sp>
        <p:nvSpPr>
          <p:cNvPr id="93189" name="Slide Number Placeholder 4"/>
          <p:cNvSpPr>
            <a:spLocks noGrp="1"/>
          </p:cNvSpPr>
          <p:nvPr>
            <p:ph type="sldNum" sz="quarter" idx="11"/>
          </p:nvPr>
        </p:nvSpPr>
        <p:spPr>
          <a:noFill/>
        </p:spPr>
        <p:txBody>
          <a:bodyPr/>
          <a:lstStyle/>
          <a:p>
            <a:fld id="{EDA9F587-5578-F94C-8CC3-A9B0E67EB0FD}" type="slidenum">
              <a:rPr lang="en-US"/>
              <a:pPr/>
              <a:t>64</a:t>
            </a:fld>
            <a:endParaRPr lang="en-US" dirty="0"/>
          </a:p>
        </p:txBody>
      </p:sp>
      <p:sp>
        <p:nvSpPr>
          <p:cNvPr id="6" name="TextBox 5"/>
          <p:cNvSpPr txBox="1"/>
          <p:nvPr/>
        </p:nvSpPr>
        <p:spPr>
          <a:xfrm>
            <a:off x="4914900" y="56515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19730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dirty="0">
                <a:ea typeface="ＭＳ Ｐゴシック" pitchFamily="34" charset="-128"/>
                <a:cs typeface="ＭＳ Ｐゴシック" pitchFamily="34" charset="-128"/>
              </a:rPr>
              <a:t>13. Misconduct of player or coach</a:t>
            </a:r>
          </a:p>
        </p:txBody>
      </p:sp>
      <p:sp>
        <p:nvSpPr>
          <p:cNvPr id="96259" name="Content Placeholder 2"/>
          <p:cNvSpPr>
            <a:spLocks noGrp="1"/>
          </p:cNvSpPr>
          <p:nvPr>
            <p:ph idx="1"/>
          </p:nvPr>
        </p:nvSpPr>
        <p:spPr/>
        <p:txBody>
          <a:bodyPr/>
          <a:lstStyle/>
          <a:p>
            <a:pPr>
              <a:spcAft>
                <a:spcPts val="0"/>
              </a:spcAft>
            </a:pPr>
            <a:r>
              <a:rPr lang="en-US" sz="1900" b="0" dirty="0">
                <a:ea typeface="ＭＳ Ｐゴシック" pitchFamily="34" charset="-128"/>
                <a:cs typeface="ＭＳ Ｐゴシック" pitchFamily="34" charset="-128"/>
              </a:rPr>
              <a:t>Not complying with a referee’s command or ruling</a:t>
            </a:r>
          </a:p>
          <a:p>
            <a:pPr>
              <a:spcAft>
                <a:spcPts val="0"/>
              </a:spcAft>
            </a:pPr>
            <a:r>
              <a:rPr lang="en-US" sz="1900" b="0" dirty="0">
                <a:ea typeface="ＭＳ Ｐゴシック" pitchFamily="34" charset="-128"/>
                <a:cs typeface="ＭＳ Ｐゴシック" pitchFamily="34" charset="-128"/>
              </a:rPr>
              <a:t>Inappropriate protesting or criticizing of officials’ decisions</a:t>
            </a:r>
          </a:p>
          <a:p>
            <a:pPr>
              <a:spcAft>
                <a:spcPts val="0"/>
              </a:spcAft>
            </a:pPr>
            <a:r>
              <a:rPr lang="en-US" sz="1900" b="0" dirty="0">
                <a:ea typeface="ＭＳ Ｐゴシック" pitchFamily="34" charset="-128"/>
                <a:cs typeface="ＭＳ Ｐゴシック" pitchFamily="34" charset="-128"/>
              </a:rPr>
              <a:t>Provoking or insulting officials, opposing contestant, coach or spectators</a:t>
            </a:r>
          </a:p>
          <a:p>
            <a:pPr>
              <a:spcAft>
                <a:spcPts val="0"/>
              </a:spcAft>
            </a:pPr>
            <a:r>
              <a:rPr lang="en-US" sz="1900" b="0" dirty="0">
                <a:ea typeface="ＭＳ Ｐゴシック" pitchFamily="34" charset="-128"/>
                <a:cs typeface="ＭＳ Ｐゴシック" pitchFamily="34" charset="-128"/>
              </a:rPr>
              <a:t>Loud coaching during the rounds </a:t>
            </a:r>
            <a:r>
              <a:rPr lang="en-US" sz="1900" b="0" i="1" dirty="0">
                <a:ea typeface="ＭＳ Ｐゴシック" pitchFamily="34" charset="-128"/>
                <a:cs typeface="ＭＳ Ｐゴシック" pitchFamily="34" charset="-128"/>
              </a:rPr>
              <a:t>(Can’t disrupt flow of match)</a:t>
            </a:r>
          </a:p>
          <a:p>
            <a:pPr>
              <a:spcAft>
                <a:spcPts val="0"/>
              </a:spcAft>
            </a:pPr>
            <a:r>
              <a:rPr lang="en-US" sz="1900" b="0" dirty="0">
                <a:ea typeface="ＭＳ Ｐゴシック" pitchFamily="34" charset="-128"/>
                <a:cs typeface="ＭＳ Ｐゴシック" pitchFamily="34" charset="-128"/>
              </a:rPr>
              <a:t>Coach standing or leaving the 1m x 1m Coach’s Zone</a:t>
            </a:r>
          </a:p>
          <a:p>
            <a:pPr>
              <a:spcAft>
                <a:spcPts val="0"/>
              </a:spcAft>
            </a:pPr>
            <a:r>
              <a:rPr lang="en-US" sz="1900" b="0" dirty="0">
                <a:ea typeface="ＭＳ Ｐゴシック" pitchFamily="34" charset="-128"/>
                <a:cs typeface="ＭＳ Ｐゴシック" pitchFamily="34" charset="-128"/>
              </a:rPr>
              <a:t>Unaccredited doctor/physicians or other team officials found to be seated in the doctor’s position</a:t>
            </a:r>
          </a:p>
          <a:p>
            <a:pPr>
              <a:spcAft>
                <a:spcPts val="0"/>
              </a:spcAft>
            </a:pPr>
            <a:r>
              <a:rPr lang="en-US" sz="1900" b="0" dirty="0">
                <a:ea typeface="ＭＳ Ｐゴシック" pitchFamily="34" charset="-128"/>
                <a:cs typeface="ＭＳ Ｐゴシック" pitchFamily="34" charset="-128"/>
              </a:rPr>
              <a:t>Any other undesirable behavior or unsportsmanlike conduct; behavior that is not within “normally acceptable limits” </a:t>
            </a:r>
          </a:p>
          <a:p>
            <a:pPr>
              <a:spcAft>
                <a:spcPts val="0"/>
              </a:spcAft>
            </a:pPr>
            <a:r>
              <a:rPr lang="en-US" sz="1900" b="0" dirty="0">
                <a:ea typeface="ＭＳ Ｐゴシック" pitchFamily="34" charset="-128"/>
                <a:cs typeface="ＭＳ Ｐゴシック" pitchFamily="34" charset="-128"/>
              </a:rPr>
              <a:t>Coach requests a PSS test during third round or Golden round, and nothing is found wrong with the system</a:t>
            </a:r>
          </a:p>
          <a:p>
            <a:pPr>
              <a:buFont typeface="Wingdings" charset="2"/>
              <a:buNone/>
            </a:pPr>
            <a:endParaRPr lang="en-US" sz="1900" b="0" dirty="0">
              <a:ea typeface="ＭＳ Ｐゴシック" pitchFamily="34" charset="-128"/>
              <a:cs typeface="ＭＳ Ｐゴシック" pitchFamily="34" charset="-128"/>
            </a:endParaRPr>
          </a:p>
        </p:txBody>
      </p:sp>
      <p:sp>
        <p:nvSpPr>
          <p:cNvPr id="96260" name="Date Placeholder 3"/>
          <p:cNvSpPr>
            <a:spLocks noGrp="1"/>
          </p:cNvSpPr>
          <p:nvPr>
            <p:ph type="dt" sz="quarter" idx="10"/>
          </p:nvPr>
        </p:nvSpPr>
        <p:spPr>
          <a:noFill/>
        </p:spPr>
        <p:txBody>
          <a:bodyPr/>
          <a:lstStyle/>
          <a:p>
            <a:fld id="{2D12F583-2867-414C-B293-1FDEA1AB9119}" type="datetime1">
              <a:rPr lang="en-US"/>
              <a:pPr/>
              <a:t>1/27/2020</a:t>
            </a:fld>
            <a:endParaRPr lang="en-US" dirty="0"/>
          </a:p>
        </p:txBody>
      </p:sp>
      <p:sp>
        <p:nvSpPr>
          <p:cNvPr id="96261" name="Slide Number Placeholder 4"/>
          <p:cNvSpPr>
            <a:spLocks noGrp="1"/>
          </p:cNvSpPr>
          <p:nvPr>
            <p:ph type="sldNum" sz="quarter" idx="11"/>
          </p:nvPr>
        </p:nvSpPr>
        <p:spPr>
          <a:noFill/>
        </p:spPr>
        <p:txBody>
          <a:bodyPr/>
          <a:lstStyle/>
          <a:p>
            <a:fld id="{D31B33E6-E8C6-6249-90D1-1F000C3AA54E}" type="slidenum">
              <a:rPr lang="en-US"/>
              <a:pPr/>
              <a:t>65</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ea typeface="ＭＳ Ｐゴシック" pitchFamily="34" charset="-128"/>
                <a:cs typeface="ＭＳ Ｐゴシック" pitchFamily="34" charset="-128"/>
              </a:rPr>
              <a:t>No Points After An Illegal Act</a:t>
            </a:r>
          </a:p>
        </p:txBody>
      </p:sp>
      <p:sp>
        <p:nvSpPr>
          <p:cNvPr id="15363" name="Content Placeholder 2"/>
          <p:cNvSpPr>
            <a:spLocks noGrp="1"/>
          </p:cNvSpPr>
          <p:nvPr>
            <p:ph idx="1"/>
          </p:nvPr>
        </p:nvSpPr>
        <p:spPr/>
        <p:txBody>
          <a:bodyPr/>
          <a:lstStyle/>
          <a:p>
            <a:r>
              <a:rPr lang="en-US" sz="2200" b="0" dirty="0">
                <a:ea typeface="ＭＳ Ｐゴシック" pitchFamily="34" charset="-128"/>
                <a:cs typeface="ＭＳ Ｐゴシック" pitchFamily="34" charset="-128"/>
              </a:rPr>
              <a:t>Points </a:t>
            </a:r>
            <a:r>
              <a:rPr lang="en-US" sz="2200" dirty="0">
                <a:ea typeface="ＭＳ Ｐゴシック" pitchFamily="34" charset="-128"/>
                <a:cs typeface="ＭＳ Ｐゴシック" pitchFamily="34" charset="-128"/>
              </a:rPr>
              <a:t>cannot score</a:t>
            </a:r>
            <a:r>
              <a:rPr lang="en-US" sz="2200" b="0" dirty="0">
                <a:ea typeface="ＭＳ Ｐゴシック" pitchFamily="34" charset="-128"/>
                <a:cs typeface="ＭＳ Ｐゴシック" pitchFamily="34" charset="-128"/>
              </a:rPr>
              <a:t> after an illegal act </a:t>
            </a:r>
            <a:r>
              <a:rPr lang="en-US" sz="2200" dirty="0">
                <a:ea typeface="ＭＳ Ｐゴシック" pitchFamily="34" charset="-128"/>
                <a:cs typeface="ＭＳ Ｐゴシック" pitchFamily="34" charset="-128"/>
              </a:rPr>
              <a:t>even if the act was not instrumental to the points </a:t>
            </a:r>
          </a:p>
          <a:p>
            <a:pPr lvl="1"/>
            <a:r>
              <a:rPr lang="en-US" sz="2000" u="sng" dirty="0"/>
              <a:t>Example</a:t>
            </a:r>
            <a:r>
              <a:rPr lang="en-US" sz="2000" dirty="0"/>
              <a:t>: Kicking below the waist with double action</a:t>
            </a:r>
          </a:p>
          <a:p>
            <a:pPr lvl="2"/>
            <a:r>
              <a:rPr lang="en-US" sz="1800" dirty="0"/>
              <a:t>First kick is low (with contact), and second is high and scores</a:t>
            </a:r>
          </a:p>
          <a:p>
            <a:pPr lvl="2">
              <a:spcAft>
                <a:spcPts val="600"/>
              </a:spcAft>
            </a:pPr>
            <a:r>
              <a:rPr lang="en-US" dirty="0"/>
              <a:t>Referee gives Gam-jeom for low kick and removes the points</a:t>
            </a:r>
          </a:p>
          <a:p>
            <a:pPr lvl="1">
              <a:spcAft>
                <a:spcPts val="0"/>
              </a:spcAft>
            </a:pPr>
            <a:r>
              <a:rPr lang="en-US" u="sng" dirty="0"/>
              <a:t>Example</a:t>
            </a:r>
            <a:r>
              <a:rPr lang="en-US" dirty="0"/>
              <a:t>: Contestant steps out of bounds, comes back in and scores</a:t>
            </a:r>
          </a:p>
          <a:p>
            <a:pPr lvl="2"/>
            <a:r>
              <a:rPr lang="en-US" sz="1800" dirty="0"/>
              <a:t>Referee gives Gam-jeom for crossing Boundary Line, and removes the points</a:t>
            </a:r>
          </a:p>
          <a:p>
            <a:pPr lvl="1"/>
            <a:r>
              <a:rPr lang="en-US" u="sng" dirty="0"/>
              <a:t>Example</a:t>
            </a:r>
            <a:r>
              <a:rPr lang="en-US" dirty="0"/>
              <a:t>: Points scored with a kick that started after </a:t>
            </a:r>
            <a:r>
              <a:rPr lang="en-US" dirty="0" err="1"/>
              <a:t>Kalyeo</a:t>
            </a:r>
            <a:endParaRPr lang="en-US" dirty="0"/>
          </a:p>
          <a:p>
            <a:pPr lvl="2"/>
            <a:r>
              <a:rPr lang="en-US" dirty="0"/>
              <a:t>Referee gives Gam-</a:t>
            </a:r>
            <a:r>
              <a:rPr lang="en-US" dirty="0" err="1"/>
              <a:t>jeom</a:t>
            </a:r>
            <a:r>
              <a:rPr lang="en-US" dirty="0"/>
              <a:t> for attacking after </a:t>
            </a:r>
            <a:r>
              <a:rPr lang="en-US" dirty="0" err="1"/>
              <a:t>Kalyeo</a:t>
            </a:r>
            <a:r>
              <a:rPr lang="en-US" dirty="0"/>
              <a:t>, and removes the points</a:t>
            </a:r>
          </a:p>
          <a:p>
            <a:pPr lvl="2"/>
            <a:endParaRPr lang="en-US" dirty="0"/>
          </a:p>
        </p:txBody>
      </p:sp>
      <p:sp>
        <p:nvSpPr>
          <p:cNvPr id="15364" name="Date Placeholder 3"/>
          <p:cNvSpPr>
            <a:spLocks noGrp="1"/>
          </p:cNvSpPr>
          <p:nvPr>
            <p:ph type="dt" sz="quarter" idx="10"/>
          </p:nvPr>
        </p:nvSpPr>
        <p:spPr>
          <a:noFill/>
        </p:spPr>
        <p:txBody>
          <a:bodyPr/>
          <a:lstStyle/>
          <a:p>
            <a:fld id="{536CD08D-22FA-A34D-BE99-AA21015DE00B}" type="datetime1">
              <a:rPr lang="en-US">
                <a:latin typeface="Arial" pitchFamily="-89" charset="0"/>
              </a:rPr>
              <a:pPr/>
              <a:t>1/27/2020</a:t>
            </a:fld>
            <a:endParaRPr lang="en-US" dirty="0">
              <a:latin typeface="Arial" pitchFamily="-89" charset="0"/>
            </a:endParaRPr>
          </a:p>
        </p:txBody>
      </p:sp>
      <p:sp>
        <p:nvSpPr>
          <p:cNvPr id="15365" name="Slide Number Placeholder 5"/>
          <p:cNvSpPr>
            <a:spLocks noGrp="1"/>
          </p:cNvSpPr>
          <p:nvPr>
            <p:ph type="sldNum" sz="quarter" idx="11"/>
          </p:nvPr>
        </p:nvSpPr>
        <p:spPr>
          <a:noFill/>
        </p:spPr>
        <p:txBody>
          <a:bodyPr/>
          <a:lstStyle/>
          <a:p>
            <a:fld id="{5240DECA-0223-9847-B305-5EA8CB5591A2}" type="slidenum">
              <a:rPr lang="en-US">
                <a:latin typeface="Arial" pitchFamily="-89" charset="0"/>
              </a:rPr>
              <a:pPr/>
              <a:t>66</a:t>
            </a:fld>
            <a:endParaRPr lang="en-US" dirty="0">
              <a:latin typeface="Arial" pitchFamily="-89" charset="0"/>
            </a:endParaRPr>
          </a:p>
        </p:txBody>
      </p:sp>
    </p:spTree>
    <p:extLst>
      <p:ext uri="{BB962C8B-B14F-4D97-AF65-F5344CB8AC3E}">
        <p14:creationId xmlns:p14="http://schemas.microsoft.com/office/powerpoint/2010/main" val="1164033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311D-A601-BB4F-A9C0-C9BEAC76C76F}"/>
              </a:ext>
            </a:extLst>
          </p:cNvPr>
          <p:cNvSpPr>
            <a:spLocks noGrp="1"/>
          </p:cNvSpPr>
          <p:nvPr>
            <p:ph type="title"/>
          </p:nvPr>
        </p:nvSpPr>
        <p:spPr/>
        <p:txBody>
          <a:bodyPr/>
          <a:lstStyle/>
          <a:p>
            <a:r>
              <a:rPr lang="en-US" dirty="0"/>
              <a:t>Two Gam-</a:t>
            </a:r>
            <a:r>
              <a:rPr lang="en-US" dirty="0" err="1"/>
              <a:t>jeoms</a:t>
            </a:r>
            <a:r>
              <a:rPr lang="en-US" dirty="0"/>
              <a:t> to the same player</a:t>
            </a:r>
          </a:p>
        </p:txBody>
      </p:sp>
      <p:sp>
        <p:nvSpPr>
          <p:cNvPr id="3" name="Content Placeholder 2">
            <a:extLst>
              <a:ext uri="{FF2B5EF4-FFF2-40B4-BE49-F238E27FC236}">
                <a16:creationId xmlns:a16="http://schemas.microsoft.com/office/drawing/2014/main" id="{3611DC37-2607-0F4E-96CB-D4A26B21960A}"/>
              </a:ext>
            </a:extLst>
          </p:cNvPr>
          <p:cNvSpPr>
            <a:spLocks noGrp="1"/>
          </p:cNvSpPr>
          <p:nvPr>
            <p:ph idx="1"/>
          </p:nvPr>
        </p:nvSpPr>
        <p:spPr/>
        <p:txBody>
          <a:bodyPr/>
          <a:lstStyle/>
          <a:p>
            <a:r>
              <a:rPr lang="en-US" b="0" dirty="0"/>
              <a:t>In general, only </a:t>
            </a:r>
            <a:r>
              <a:rPr lang="en-US" dirty="0"/>
              <a:t>one</a:t>
            </a:r>
            <a:r>
              <a:rPr lang="en-US" b="0" dirty="0"/>
              <a:t> Gam-</a:t>
            </a:r>
            <a:r>
              <a:rPr lang="en-US" b="0" dirty="0" err="1"/>
              <a:t>jeom</a:t>
            </a:r>
            <a:r>
              <a:rPr lang="en-US" b="0" dirty="0"/>
              <a:t> can be given to a contestant, even if the contestant has committed </a:t>
            </a:r>
            <a:r>
              <a:rPr lang="en-US" dirty="0"/>
              <a:t>multiple infractions</a:t>
            </a:r>
          </a:p>
          <a:p>
            <a:pPr lvl="1"/>
            <a:r>
              <a:rPr lang="en-US" dirty="0"/>
              <a:t>Example: If a player steps outside the boundary line and kicks the opponent below the waist, referee may only give one Gam-</a:t>
            </a:r>
            <a:r>
              <a:rPr lang="en-US" dirty="0" err="1"/>
              <a:t>jeom</a:t>
            </a:r>
            <a:r>
              <a:rPr lang="en-US" dirty="0"/>
              <a:t> (either Crossing the Boundary Line or Kicking below the waist)</a:t>
            </a:r>
          </a:p>
          <a:p>
            <a:r>
              <a:rPr lang="en-US" b="0" dirty="0"/>
              <a:t>Exception: if the second infraction is either </a:t>
            </a:r>
          </a:p>
          <a:p>
            <a:pPr lvl="1"/>
            <a:r>
              <a:rPr lang="en-US" b="1" dirty="0"/>
              <a:t>Attacking after </a:t>
            </a:r>
            <a:r>
              <a:rPr lang="en-US" b="1" dirty="0" err="1"/>
              <a:t>Kalyeo</a:t>
            </a:r>
            <a:r>
              <a:rPr lang="en-US" dirty="0"/>
              <a:t>, or</a:t>
            </a:r>
          </a:p>
          <a:p>
            <a:pPr lvl="1"/>
            <a:r>
              <a:rPr lang="en-US" b="1" dirty="0"/>
              <a:t>Misconduct</a:t>
            </a:r>
          </a:p>
        </p:txBody>
      </p:sp>
      <p:sp>
        <p:nvSpPr>
          <p:cNvPr id="4" name="Date Placeholder 3">
            <a:extLst>
              <a:ext uri="{FF2B5EF4-FFF2-40B4-BE49-F238E27FC236}">
                <a16:creationId xmlns:a16="http://schemas.microsoft.com/office/drawing/2014/main" id="{086DB730-5D8B-9A4F-BC4D-25AE7E26CA5C}"/>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4DC0CE2C-0349-5143-9B78-42EFB9331147}"/>
              </a:ext>
            </a:extLst>
          </p:cNvPr>
          <p:cNvSpPr>
            <a:spLocks noGrp="1"/>
          </p:cNvSpPr>
          <p:nvPr>
            <p:ph type="sldNum" sz="quarter" idx="11"/>
          </p:nvPr>
        </p:nvSpPr>
        <p:spPr/>
        <p:txBody>
          <a:bodyPr/>
          <a:lstStyle/>
          <a:p>
            <a:pPr>
              <a:defRPr/>
            </a:pPr>
            <a:fld id="{73D08D37-8699-2B43-97BC-0BBA88E86797}" type="slidenum">
              <a:rPr lang="en-US" smtClean="0"/>
              <a:pPr>
                <a:defRPr/>
              </a:pPr>
              <a:t>67</a:t>
            </a:fld>
            <a:endParaRPr lang="en-US" dirty="0"/>
          </a:p>
        </p:txBody>
      </p:sp>
    </p:spTree>
    <p:extLst>
      <p:ext uri="{BB962C8B-B14F-4D97-AF65-F5344CB8AC3E}">
        <p14:creationId xmlns:p14="http://schemas.microsoft.com/office/powerpoint/2010/main" val="377658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311D-A601-BB4F-A9C0-C9BEAC76C76F}"/>
              </a:ext>
            </a:extLst>
          </p:cNvPr>
          <p:cNvSpPr>
            <a:spLocks noGrp="1"/>
          </p:cNvSpPr>
          <p:nvPr>
            <p:ph type="title"/>
          </p:nvPr>
        </p:nvSpPr>
        <p:spPr/>
        <p:txBody>
          <a:bodyPr/>
          <a:lstStyle/>
          <a:p>
            <a:r>
              <a:rPr lang="en-US" dirty="0"/>
              <a:t>Two Gam-</a:t>
            </a:r>
            <a:r>
              <a:rPr lang="en-US" dirty="0" err="1"/>
              <a:t>jeoms</a:t>
            </a:r>
            <a:r>
              <a:rPr lang="en-US" dirty="0"/>
              <a:t> to the same player</a:t>
            </a:r>
          </a:p>
        </p:txBody>
      </p:sp>
      <p:sp>
        <p:nvSpPr>
          <p:cNvPr id="3" name="Content Placeholder 2">
            <a:extLst>
              <a:ext uri="{FF2B5EF4-FFF2-40B4-BE49-F238E27FC236}">
                <a16:creationId xmlns:a16="http://schemas.microsoft.com/office/drawing/2014/main" id="{3611DC37-2607-0F4E-96CB-D4A26B21960A}"/>
              </a:ext>
            </a:extLst>
          </p:cNvPr>
          <p:cNvSpPr>
            <a:spLocks noGrp="1"/>
          </p:cNvSpPr>
          <p:nvPr>
            <p:ph idx="1"/>
          </p:nvPr>
        </p:nvSpPr>
        <p:spPr/>
        <p:txBody>
          <a:bodyPr/>
          <a:lstStyle/>
          <a:p>
            <a:r>
              <a:rPr lang="en-US" sz="2000" b="0" u="sng" dirty="0"/>
              <a:t>Example</a:t>
            </a:r>
            <a:r>
              <a:rPr lang="en-US" sz="2000" b="0" dirty="0"/>
              <a:t>: A contestant kicks below the waist, and as the referee calls </a:t>
            </a:r>
            <a:r>
              <a:rPr lang="en-US" sz="2000" b="0" dirty="0" err="1"/>
              <a:t>Kalyeo</a:t>
            </a:r>
            <a:r>
              <a:rPr lang="en-US" sz="2000" b="0" dirty="0"/>
              <a:t>, the same player kicks after </a:t>
            </a:r>
            <a:r>
              <a:rPr lang="en-US" sz="2000" b="0" dirty="0" err="1"/>
              <a:t>Kalyeo</a:t>
            </a:r>
            <a:endParaRPr lang="en-US" sz="2000" b="0" dirty="0"/>
          </a:p>
          <a:p>
            <a:pPr lvl="1"/>
            <a:r>
              <a:rPr lang="en-US" sz="1800" dirty="0"/>
              <a:t>First gives Gam-</a:t>
            </a:r>
            <a:r>
              <a:rPr lang="en-US" sz="1800" dirty="0" err="1"/>
              <a:t>jeom</a:t>
            </a:r>
            <a:r>
              <a:rPr lang="en-US" sz="1800" dirty="0"/>
              <a:t> for kicking below the waist, and then gives a second </a:t>
            </a:r>
            <a:r>
              <a:rPr lang="en-US" sz="1800" dirty="0" err="1"/>
              <a:t>Gamjeom</a:t>
            </a:r>
            <a:r>
              <a:rPr lang="en-US" sz="1800" dirty="0"/>
              <a:t> for kicking after </a:t>
            </a:r>
            <a:r>
              <a:rPr lang="en-US" sz="1800" dirty="0" err="1"/>
              <a:t>Kalyeo</a:t>
            </a:r>
            <a:endParaRPr lang="en-US" sz="1800" dirty="0"/>
          </a:p>
          <a:p>
            <a:r>
              <a:rPr lang="en-US" sz="2000" b="0" u="sng" dirty="0"/>
              <a:t>Example</a:t>
            </a:r>
            <a:r>
              <a:rPr lang="en-US" sz="2000" b="0" dirty="0"/>
              <a:t>: A contestant punches the opponent in the face, and then says something inappropriate</a:t>
            </a:r>
          </a:p>
          <a:p>
            <a:pPr lvl="1"/>
            <a:r>
              <a:rPr lang="en-US" sz="1800" dirty="0"/>
              <a:t>First gives Gam-</a:t>
            </a:r>
            <a:r>
              <a:rPr lang="en-US" sz="1800" dirty="0" err="1"/>
              <a:t>jeom</a:t>
            </a:r>
            <a:r>
              <a:rPr lang="en-US" sz="1800" dirty="0"/>
              <a:t> for punching to the face, then gives a second Gam-</a:t>
            </a:r>
            <a:r>
              <a:rPr lang="en-US" sz="1800" dirty="0" err="1"/>
              <a:t>jeom</a:t>
            </a:r>
            <a:r>
              <a:rPr lang="en-US" sz="1800" dirty="0"/>
              <a:t> for Misconduct</a:t>
            </a:r>
            <a:endParaRPr lang="en-US" sz="1800" b="0" dirty="0"/>
          </a:p>
          <a:p>
            <a:r>
              <a:rPr lang="en-US" sz="2000" b="0" u="sng" dirty="0"/>
              <a:t>Example</a:t>
            </a:r>
            <a:r>
              <a:rPr lang="en-US" sz="2000" b="0" dirty="0"/>
              <a:t>: A contestant falls down and pretends injury while on the ground.</a:t>
            </a:r>
          </a:p>
          <a:p>
            <a:pPr lvl="1"/>
            <a:r>
              <a:rPr lang="en-US" sz="1800" dirty="0"/>
              <a:t>First gives Gam-</a:t>
            </a:r>
            <a:r>
              <a:rPr lang="en-US" sz="1800" dirty="0" err="1"/>
              <a:t>jeom</a:t>
            </a:r>
            <a:r>
              <a:rPr lang="en-US" sz="1800" dirty="0"/>
              <a:t> for falling down, and then gives a second Gam-</a:t>
            </a:r>
            <a:r>
              <a:rPr lang="en-US" sz="1800" dirty="0" err="1"/>
              <a:t>jeom</a:t>
            </a:r>
            <a:r>
              <a:rPr lang="en-US" sz="1800" dirty="0"/>
              <a:t> for Misconduct</a:t>
            </a:r>
          </a:p>
        </p:txBody>
      </p:sp>
      <p:sp>
        <p:nvSpPr>
          <p:cNvPr id="4" name="Date Placeholder 3">
            <a:extLst>
              <a:ext uri="{FF2B5EF4-FFF2-40B4-BE49-F238E27FC236}">
                <a16:creationId xmlns:a16="http://schemas.microsoft.com/office/drawing/2014/main" id="{086DB730-5D8B-9A4F-BC4D-25AE7E26CA5C}"/>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4DC0CE2C-0349-5143-9B78-42EFB9331147}"/>
              </a:ext>
            </a:extLst>
          </p:cNvPr>
          <p:cNvSpPr>
            <a:spLocks noGrp="1"/>
          </p:cNvSpPr>
          <p:nvPr>
            <p:ph type="sldNum" sz="quarter" idx="11"/>
          </p:nvPr>
        </p:nvSpPr>
        <p:spPr/>
        <p:txBody>
          <a:bodyPr/>
          <a:lstStyle/>
          <a:p>
            <a:pPr>
              <a:defRPr/>
            </a:pPr>
            <a:fld id="{73D08D37-8699-2B43-97BC-0BBA88E86797}" type="slidenum">
              <a:rPr lang="en-US" smtClean="0"/>
              <a:pPr>
                <a:defRPr/>
              </a:pPr>
              <a:t>68</a:t>
            </a:fld>
            <a:endParaRPr lang="en-US" dirty="0"/>
          </a:p>
        </p:txBody>
      </p:sp>
    </p:spTree>
    <p:extLst>
      <p:ext uri="{BB962C8B-B14F-4D97-AF65-F5344CB8AC3E}">
        <p14:creationId xmlns:p14="http://schemas.microsoft.com/office/powerpoint/2010/main" val="2105749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ea typeface="ＭＳ Ｐゴシック" pitchFamily="34" charset="-128"/>
                <a:cs typeface="ＭＳ Ｐゴシック" pitchFamily="34" charset="-128"/>
              </a:rPr>
              <a:t>Basic Principles</a:t>
            </a:r>
          </a:p>
        </p:txBody>
      </p:sp>
      <p:sp>
        <p:nvSpPr>
          <p:cNvPr id="11267" name="Content Placeholder 2"/>
          <p:cNvSpPr>
            <a:spLocks noGrp="1"/>
          </p:cNvSpPr>
          <p:nvPr>
            <p:ph idx="1"/>
          </p:nvPr>
        </p:nvSpPr>
        <p:spPr/>
        <p:txBody>
          <a:bodyPr/>
          <a:lstStyle/>
          <a:p>
            <a:pPr>
              <a:spcAft>
                <a:spcPts val="0"/>
              </a:spcAft>
              <a:buFont typeface="Wingdings" charset="2"/>
              <a:buNone/>
              <a:defRPr/>
            </a:pPr>
            <a:r>
              <a:rPr lang="en-US" b="0" dirty="0"/>
              <a:t>From WT’s </a:t>
            </a:r>
            <a:r>
              <a:rPr lang="en-US" b="0" i="1" dirty="0"/>
              <a:t>Foundations of Refereeing</a:t>
            </a:r>
            <a:r>
              <a:rPr lang="en-US" b="0" dirty="0"/>
              <a:t>: </a:t>
            </a:r>
          </a:p>
          <a:p>
            <a:pPr marL="0" indent="0">
              <a:spcAft>
                <a:spcPts val="600"/>
              </a:spcAft>
              <a:buFont typeface="Wingdings" charset="2"/>
              <a:buNone/>
              <a:defRPr/>
            </a:pPr>
            <a:r>
              <a:rPr lang="en-US" b="0" dirty="0"/>
              <a:t>There are general principles which the referee in any sport must fully understand and adhere to:</a:t>
            </a:r>
          </a:p>
          <a:p>
            <a:pPr>
              <a:spcAft>
                <a:spcPts val="600"/>
              </a:spcAft>
              <a:defRPr/>
            </a:pPr>
            <a:r>
              <a:rPr lang="en-US" b="0" dirty="0"/>
              <a:t>Protect the </a:t>
            </a:r>
            <a:r>
              <a:rPr lang="en-US" dirty="0"/>
              <a:t>physical safety</a:t>
            </a:r>
            <a:r>
              <a:rPr lang="en-US" b="0" dirty="0"/>
              <a:t> and the </a:t>
            </a:r>
            <a:r>
              <a:rPr lang="en-US" dirty="0"/>
              <a:t>trust </a:t>
            </a:r>
            <a:r>
              <a:rPr lang="en-US" b="0" dirty="0"/>
              <a:t>of the competitors</a:t>
            </a:r>
          </a:p>
          <a:p>
            <a:pPr>
              <a:spcAft>
                <a:spcPts val="600"/>
              </a:spcAft>
              <a:defRPr/>
            </a:pPr>
            <a:r>
              <a:rPr lang="en-US" b="0" dirty="0"/>
              <a:t>Protect the </a:t>
            </a:r>
            <a:r>
              <a:rPr lang="en-US" dirty="0"/>
              <a:t>integrity </a:t>
            </a:r>
            <a:r>
              <a:rPr lang="en-US" b="0" dirty="0"/>
              <a:t>of the competition process</a:t>
            </a:r>
            <a:endParaRPr lang="en-US" dirty="0"/>
          </a:p>
        </p:txBody>
      </p:sp>
      <p:sp>
        <p:nvSpPr>
          <p:cNvPr id="13316" name="Date Placeholder 3"/>
          <p:cNvSpPr>
            <a:spLocks noGrp="1"/>
          </p:cNvSpPr>
          <p:nvPr>
            <p:ph type="dt" sz="quarter" idx="10"/>
          </p:nvPr>
        </p:nvSpPr>
        <p:spPr>
          <a:noFill/>
        </p:spPr>
        <p:txBody>
          <a:bodyPr/>
          <a:lstStyle/>
          <a:p>
            <a:fld id="{42813B14-3D55-2849-A16C-E9A9232E7A96}" type="datetime1">
              <a:rPr lang="en-US"/>
              <a:pPr/>
              <a:t>1/27/2020</a:t>
            </a:fld>
            <a:endParaRPr lang="en-US" dirty="0"/>
          </a:p>
        </p:txBody>
      </p:sp>
      <p:sp>
        <p:nvSpPr>
          <p:cNvPr id="13317" name="Slide Number Placeholder 4"/>
          <p:cNvSpPr>
            <a:spLocks noGrp="1"/>
          </p:cNvSpPr>
          <p:nvPr>
            <p:ph type="sldNum" sz="quarter" idx="11"/>
          </p:nvPr>
        </p:nvSpPr>
        <p:spPr>
          <a:noFill/>
        </p:spPr>
        <p:txBody>
          <a:bodyPr/>
          <a:lstStyle/>
          <a:p>
            <a:fld id="{C81A3C72-5B7C-794B-B455-4A41095FE476}" type="slidenum">
              <a:rPr lang="en-US"/>
              <a:pPr/>
              <a:t>6</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a:ea typeface="ＭＳ Ｐゴシック" pitchFamily="34" charset="-128"/>
                <a:cs typeface="ＭＳ Ｐゴシック" pitchFamily="34" charset="-128"/>
              </a:rPr>
              <a:t>Administering Penalties</a:t>
            </a:r>
          </a:p>
        </p:txBody>
      </p:sp>
      <p:sp>
        <p:nvSpPr>
          <p:cNvPr id="73731" name="Content Placeholder 2"/>
          <p:cNvSpPr>
            <a:spLocks noGrp="1"/>
          </p:cNvSpPr>
          <p:nvPr>
            <p:ph idx="1"/>
          </p:nvPr>
        </p:nvSpPr>
        <p:spPr/>
        <p:txBody>
          <a:bodyPr numCol="2"/>
          <a:lstStyle/>
          <a:p>
            <a:pPr>
              <a:spcAft>
                <a:spcPts val="0"/>
              </a:spcAft>
            </a:pPr>
            <a:r>
              <a:rPr lang="en-US" sz="2000" b="0" dirty="0">
                <a:ea typeface="ＭＳ Ｐゴシック" pitchFamily="34" charset="-128"/>
                <a:cs typeface="ＭＳ Ｐゴシック" pitchFamily="34" charset="-128"/>
              </a:rPr>
              <a:t>Referee shows hand signals for:</a:t>
            </a:r>
          </a:p>
          <a:p>
            <a:pPr lvl="1">
              <a:spcBef>
                <a:spcPts val="1000"/>
              </a:spcBef>
              <a:spcAft>
                <a:spcPts val="600"/>
              </a:spcAft>
            </a:pPr>
            <a:r>
              <a:rPr lang="en-US" sz="1800" dirty="0">
                <a:ea typeface="ＭＳ Ｐゴシック" pitchFamily="34" charset="-128"/>
                <a:cs typeface="ＭＳ Ｐゴシック" pitchFamily="34" charset="-128"/>
              </a:rPr>
              <a:t>Falling </a:t>
            </a:r>
            <a:r>
              <a:rPr lang="en-US" sz="1800" i="1" dirty="0">
                <a:ea typeface="ＭＳ Ｐゴシック" pitchFamily="34" charset="-128"/>
                <a:cs typeface="ＭＳ Ｐゴシック" pitchFamily="34" charset="-128"/>
              </a:rPr>
              <a:t>(shown before Gam-jeom)</a:t>
            </a:r>
          </a:p>
          <a:p>
            <a:pPr lvl="1">
              <a:spcBef>
                <a:spcPct val="0"/>
              </a:spcBef>
              <a:spcAft>
                <a:spcPts val="600"/>
              </a:spcAft>
            </a:pPr>
            <a:r>
              <a:rPr lang="en-US" sz="1800" dirty="0">
                <a:ea typeface="ＭＳ Ｐゴシック" pitchFamily="34" charset="-128"/>
                <a:cs typeface="ＭＳ Ｐゴシック" pitchFamily="34" charset="-128"/>
              </a:rPr>
              <a:t>Crossing the Boundary Line</a:t>
            </a:r>
          </a:p>
          <a:p>
            <a:pPr lvl="1">
              <a:spcBef>
                <a:spcPct val="0"/>
              </a:spcBef>
              <a:spcAft>
                <a:spcPts val="600"/>
              </a:spcAft>
            </a:pPr>
            <a:r>
              <a:rPr lang="en-US" sz="1800" dirty="0">
                <a:ea typeface="ＭＳ Ｐゴシック" pitchFamily="34" charset="-128"/>
                <a:cs typeface="ＭＳ Ｐゴシック" pitchFamily="34" charset="-128"/>
              </a:rPr>
              <a:t>Grabbing</a:t>
            </a:r>
          </a:p>
          <a:p>
            <a:pPr lvl="1">
              <a:spcBef>
                <a:spcPct val="0"/>
              </a:spcBef>
              <a:spcAft>
                <a:spcPts val="600"/>
              </a:spcAft>
            </a:pPr>
            <a:r>
              <a:rPr lang="en-US" sz="1800" dirty="0">
                <a:ea typeface="ＭＳ Ｐゴシック" pitchFamily="34" charset="-128"/>
                <a:cs typeface="ＭＳ Ｐゴシック" pitchFamily="34" charset="-128"/>
              </a:rPr>
              <a:t>Pushing</a:t>
            </a:r>
          </a:p>
          <a:p>
            <a:pPr lvl="1">
              <a:spcBef>
                <a:spcPct val="0"/>
              </a:spcBef>
              <a:spcAft>
                <a:spcPts val="600"/>
              </a:spcAft>
            </a:pPr>
            <a:r>
              <a:rPr lang="en-US" sz="1800" dirty="0">
                <a:ea typeface="ＭＳ Ｐゴシック" pitchFamily="34" charset="-128"/>
                <a:cs typeface="ＭＳ Ｐゴシック" pitchFamily="34" charset="-128"/>
              </a:rPr>
              <a:t>Avoiding the match</a:t>
            </a:r>
          </a:p>
          <a:p>
            <a:pPr lvl="1">
              <a:spcBef>
                <a:spcPct val="0"/>
              </a:spcBef>
              <a:spcAft>
                <a:spcPts val="600"/>
              </a:spcAft>
            </a:pPr>
            <a:r>
              <a:rPr lang="en-US" sz="1800" dirty="0">
                <a:ea typeface="ＭＳ Ｐゴシック" pitchFamily="34" charset="-128"/>
                <a:cs typeface="ＭＳ Ｐゴシック" pitchFamily="34" charset="-128"/>
              </a:rPr>
              <a:t>Attacking with the knee / blocking with the knee and leg</a:t>
            </a:r>
          </a:p>
          <a:p>
            <a:pPr lvl="1">
              <a:spcBef>
                <a:spcPct val="0"/>
              </a:spcBef>
              <a:spcAft>
                <a:spcPts val="600"/>
              </a:spcAft>
            </a:pPr>
            <a:r>
              <a:rPr lang="en-US" sz="1800" dirty="0">
                <a:ea typeface="ＭＳ Ｐゴシック" pitchFamily="34" charset="-128"/>
                <a:cs typeface="ＭＳ Ｐゴシック" pitchFamily="34" charset="-128"/>
              </a:rPr>
              <a:t>Attacking below the waist</a:t>
            </a:r>
          </a:p>
          <a:p>
            <a:pPr lvl="1">
              <a:spcBef>
                <a:spcPts val="0"/>
              </a:spcBef>
              <a:spcAft>
                <a:spcPts val="600"/>
              </a:spcAft>
            </a:pPr>
            <a:r>
              <a:rPr lang="en-US" sz="1800" dirty="0">
                <a:ea typeface="ＭＳ Ｐゴシック" pitchFamily="34" charset="-128"/>
                <a:cs typeface="ＭＳ Ｐゴシック" pitchFamily="34" charset="-128"/>
              </a:rPr>
              <a:t>Attacking after Kal-yeo</a:t>
            </a:r>
          </a:p>
          <a:p>
            <a:pPr lvl="1">
              <a:spcBef>
                <a:spcPct val="0"/>
              </a:spcBef>
              <a:spcAft>
                <a:spcPts val="600"/>
              </a:spcAft>
            </a:pPr>
            <a:r>
              <a:rPr lang="en-US" sz="1800" dirty="0">
                <a:ea typeface="ＭＳ Ｐゴシック" pitchFamily="34" charset="-128"/>
                <a:cs typeface="ＭＳ Ｐゴシック" pitchFamily="34" charset="-128"/>
              </a:rPr>
              <a:t>Attacking the fallen opponent</a:t>
            </a:r>
          </a:p>
          <a:p>
            <a:pPr lvl="1">
              <a:spcBef>
                <a:spcPct val="0"/>
              </a:spcBef>
              <a:spcAft>
                <a:spcPts val="600"/>
              </a:spcAft>
            </a:pPr>
            <a:endParaRPr lang="en-US" sz="1800" dirty="0">
              <a:ea typeface="ＭＳ Ｐゴシック" pitchFamily="34" charset="-128"/>
              <a:cs typeface="ＭＳ Ｐゴシック" pitchFamily="34" charset="-128"/>
            </a:endParaRPr>
          </a:p>
          <a:p>
            <a:pPr lvl="1">
              <a:spcBef>
                <a:spcPts val="600"/>
              </a:spcBef>
              <a:spcAft>
                <a:spcPts val="600"/>
              </a:spcAft>
            </a:pPr>
            <a:r>
              <a:rPr lang="en-US" sz="1800" dirty="0">
                <a:ea typeface="ＭＳ Ｐゴシック" pitchFamily="34" charset="-128"/>
                <a:cs typeface="ＭＳ Ｐゴシック" pitchFamily="34" charset="-128"/>
              </a:rPr>
              <a:t>Lifting leg for more than 3 seconds / lifting without follow up</a:t>
            </a:r>
          </a:p>
          <a:p>
            <a:pPr lvl="1">
              <a:spcBef>
                <a:spcPct val="0"/>
              </a:spcBef>
              <a:spcAft>
                <a:spcPts val="600"/>
              </a:spcAft>
            </a:pPr>
            <a:r>
              <a:rPr lang="en-US" sz="1800" dirty="0">
                <a:ea typeface="ＭＳ Ｐゴシック" pitchFamily="34" charset="-128"/>
                <a:cs typeface="ＭＳ Ｐゴシック" pitchFamily="34" charset="-128"/>
              </a:rPr>
              <a:t>Hitting the opponent’s head with the hand</a:t>
            </a:r>
          </a:p>
          <a:p>
            <a:pPr lvl="1">
              <a:lnSpc>
                <a:spcPts val="1900"/>
              </a:lnSpc>
              <a:spcBef>
                <a:spcPct val="0"/>
              </a:spcBef>
              <a:spcAft>
                <a:spcPts val="600"/>
              </a:spcAft>
            </a:pPr>
            <a:r>
              <a:rPr lang="en-US" sz="1800" dirty="0">
                <a:ea typeface="ＭＳ Ｐゴシック" pitchFamily="34" charset="-128"/>
                <a:cs typeface="ＭＳ Ｐゴシック" pitchFamily="34" charset="-128"/>
              </a:rPr>
              <a:t>Misconduct / Head Butting / JSR</a:t>
            </a:r>
          </a:p>
          <a:p>
            <a:pPr lvl="1">
              <a:lnSpc>
                <a:spcPts val="2000"/>
              </a:lnSpc>
              <a:spcAft>
                <a:spcPts val="1200"/>
              </a:spcAft>
              <a:buNone/>
            </a:pPr>
            <a:endParaRPr lang="en-US" dirty="0">
              <a:ea typeface="ＭＳ Ｐゴシック" pitchFamily="34" charset="-128"/>
              <a:cs typeface="ＭＳ Ｐゴシック" pitchFamily="34" charset="-128"/>
            </a:endParaRPr>
          </a:p>
          <a:p>
            <a:pPr lvl="1">
              <a:spcAft>
                <a:spcPts val="1200"/>
              </a:spcAft>
            </a:pPr>
            <a:endParaRPr lang="en-US" dirty="0">
              <a:ea typeface="ＭＳ Ｐゴシック" pitchFamily="34" charset="-128"/>
              <a:cs typeface="ＭＳ Ｐゴシック" pitchFamily="34" charset="-128"/>
            </a:endParaRPr>
          </a:p>
          <a:p>
            <a:pPr>
              <a:spcAft>
                <a:spcPts val="1200"/>
              </a:spcAft>
            </a:pPr>
            <a:endParaRPr lang="en-US" b="0" dirty="0">
              <a:ea typeface="ＭＳ Ｐゴシック" pitchFamily="34" charset="-128"/>
              <a:cs typeface="ＭＳ Ｐゴシック" pitchFamily="34" charset="-128"/>
            </a:endParaRPr>
          </a:p>
          <a:p>
            <a:pPr>
              <a:spcAft>
                <a:spcPts val="1200"/>
              </a:spcAft>
              <a:buNone/>
            </a:pPr>
            <a:endParaRPr lang="en-US" b="0" dirty="0">
              <a:ea typeface="ＭＳ Ｐゴシック" pitchFamily="34" charset="-128"/>
              <a:cs typeface="ＭＳ Ｐゴシック" pitchFamily="34" charset="-128"/>
            </a:endParaRPr>
          </a:p>
          <a:p>
            <a:pPr>
              <a:spcAft>
                <a:spcPts val="1200"/>
              </a:spcAft>
            </a:pPr>
            <a:endParaRPr lang="en-US" dirty="0">
              <a:ea typeface="ＭＳ Ｐゴシック" pitchFamily="34" charset="-128"/>
              <a:cs typeface="ＭＳ Ｐゴシック" pitchFamily="34" charset="-128"/>
            </a:endParaRPr>
          </a:p>
        </p:txBody>
      </p:sp>
      <p:sp>
        <p:nvSpPr>
          <p:cNvPr id="73732" name="Date Placeholder 3"/>
          <p:cNvSpPr>
            <a:spLocks noGrp="1"/>
          </p:cNvSpPr>
          <p:nvPr>
            <p:ph type="dt" sz="quarter" idx="10"/>
          </p:nvPr>
        </p:nvSpPr>
        <p:spPr>
          <a:noFill/>
        </p:spPr>
        <p:txBody>
          <a:bodyPr/>
          <a:lstStyle/>
          <a:p>
            <a:fld id="{7B94585C-F881-E742-A593-886FDA33059F}" type="datetime1">
              <a:rPr lang="en-US"/>
              <a:pPr/>
              <a:t>1/27/2020</a:t>
            </a:fld>
            <a:endParaRPr lang="en-US" dirty="0"/>
          </a:p>
        </p:txBody>
      </p:sp>
      <p:sp>
        <p:nvSpPr>
          <p:cNvPr id="73733" name="Slide Number Placeholder 4"/>
          <p:cNvSpPr>
            <a:spLocks noGrp="1"/>
          </p:cNvSpPr>
          <p:nvPr>
            <p:ph type="sldNum" sz="quarter" idx="11"/>
          </p:nvPr>
        </p:nvSpPr>
        <p:spPr>
          <a:noFill/>
        </p:spPr>
        <p:txBody>
          <a:bodyPr/>
          <a:lstStyle/>
          <a:p>
            <a:fld id="{5BDB08F1-6AD1-2B48-9C55-CE48D7C38F4C}" type="slidenum">
              <a:rPr lang="en-US"/>
              <a:pPr/>
              <a:t>69</a:t>
            </a:fld>
            <a:endParaRPr lang="en-US" dirty="0"/>
          </a:p>
        </p:txBody>
      </p:sp>
    </p:spTree>
    <p:extLst>
      <p:ext uri="{BB962C8B-B14F-4D97-AF65-F5344CB8AC3E}">
        <p14:creationId xmlns:p14="http://schemas.microsoft.com/office/powerpoint/2010/main" val="10042880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Date Placeholder 3"/>
          <p:cNvSpPr>
            <a:spLocks noGrp="1"/>
          </p:cNvSpPr>
          <p:nvPr>
            <p:ph type="dt" sz="quarter" idx="10"/>
          </p:nvPr>
        </p:nvSpPr>
        <p:spPr>
          <a:noFill/>
        </p:spPr>
        <p:txBody>
          <a:bodyPr/>
          <a:lstStyle/>
          <a:p>
            <a:fld id="{5F7C84A0-8BB6-A045-8BDD-B5B93FD6018B}" type="datetime1">
              <a:rPr lang="en-US"/>
              <a:pPr/>
              <a:t>1/27/2020</a:t>
            </a:fld>
            <a:endParaRPr lang="en-US" dirty="0"/>
          </a:p>
        </p:txBody>
      </p:sp>
      <p:sp>
        <p:nvSpPr>
          <p:cNvPr id="106499" name="Slide Number Placeholder 4"/>
          <p:cNvSpPr>
            <a:spLocks noGrp="1"/>
          </p:cNvSpPr>
          <p:nvPr>
            <p:ph type="sldNum" sz="quarter" idx="11"/>
          </p:nvPr>
        </p:nvSpPr>
        <p:spPr>
          <a:noFill/>
        </p:spPr>
        <p:txBody>
          <a:bodyPr/>
          <a:lstStyle/>
          <a:p>
            <a:fld id="{74159A34-1395-CC4D-A76C-A362F35958AD}" type="slidenum">
              <a:rPr lang="en-US"/>
              <a:pPr/>
              <a:t>70</a:t>
            </a:fld>
            <a:endParaRPr lang="en-US" dirty="0"/>
          </a:p>
        </p:txBody>
      </p:sp>
      <p:pic>
        <p:nvPicPr>
          <p:cNvPr id="5" name="2019_Video_Referee_Rules_New.mp4">
            <a:hlinkClick r:id="" action="ppaction://media"/>
          </p:cNvPr>
          <p:cNvPicPr/>
          <p:nvPr>
            <a:videoFile r:link="rId1"/>
          </p:nvPr>
        </p:nvPicPr>
        <p:blipFill>
          <a:blip r:embed="rId4"/>
          <a:stretch>
            <a:fillRect/>
          </a:stretch>
        </p:blipFill>
        <p:spPr>
          <a:xfrm>
            <a:off x="931147" y="1496318"/>
            <a:ext cx="7374653" cy="4142482"/>
          </a:xfrm>
          <a:prstGeom prst="rect">
            <a:avLst/>
          </a:prstGeom>
        </p:spPr>
      </p:pic>
      <p:sp>
        <p:nvSpPr>
          <p:cNvPr id="6" name="TextBox 5"/>
          <p:cNvSpPr txBox="1"/>
          <p:nvPr/>
        </p:nvSpPr>
        <p:spPr>
          <a:xfrm>
            <a:off x="609600" y="4724400"/>
            <a:ext cx="8001000" cy="523220"/>
          </a:xfrm>
          <a:prstGeom prst="rect">
            <a:avLst/>
          </a:prstGeom>
          <a:noFill/>
        </p:spPr>
        <p:txBody>
          <a:bodyPr wrap="square" rtlCol="0">
            <a:spAutoFit/>
          </a:bodyPr>
          <a:lstStyle/>
          <a:p>
            <a:pPr algn="ctr"/>
            <a:r>
              <a:rPr lang="en-US" sz="1400" i="1" dirty="0">
                <a:latin typeface="Arial (body)"/>
                <a:cs typeface="Arial (body)"/>
              </a:rPr>
              <a:t> Click icon to start movie, or go to this link: </a:t>
            </a:r>
            <a:r>
              <a:rPr lang="en-US" sz="1400" i="1" dirty="0">
                <a:latin typeface="Arial (body)"/>
                <a:cs typeface="Arial (body)"/>
                <a:hlinkClick r:id="rId5"/>
              </a:rPr>
              <a:t>https://</a:t>
            </a:r>
            <a:r>
              <a:rPr lang="en-US" sz="1400" i="1" dirty="0" err="1">
                <a:latin typeface="Arial (body)"/>
                <a:cs typeface="Arial (body)"/>
                <a:hlinkClick r:id="rId5"/>
              </a:rPr>
              <a:t>drive.google.com</a:t>
            </a:r>
            <a:r>
              <a:rPr lang="en-US" sz="1400" i="1" dirty="0">
                <a:latin typeface="Arial (body)"/>
                <a:cs typeface="Arial (body)"/>
                <a:hlinkClick r:id="rId5"/>
              </a:rPr>
              <a:t>/file/d/1z37PHZA8xzTuV4m7JqonIwLKNVt7pv6c/</a:t>
            </a:r>
            <a:r>
              <a:rPr lang="en-US" sz="1400" i="1" dirty="0" err="1">
                <a:latin typeface="Arial (body)"/>
                <a:cs typeface="Arial (body)"/>
                <a:hlinkClick r:id="rId5"/>
              </a:rPr>
              <a:t>view?usp</a:t>
            </a:r>
            <a:r>
              <a:rPr lang="en-US" sz="1400" i="1" dirty="0">
                <a:latin typeface="Arial (body)"/>
                <a:cs typeface="Arial (body)"/>
                <a:hlinkClick r:id="rId5"/>
              </a:rPr>
              <a:t>=sharing</a:t>
            </a:r>
            <a:endParaRPr lang="en-US" sz="1400" i="1" dirty="0">
              <a:latin typeface="Arial (body)"/>
              <a:cs typeface="Arial (body)"/>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dirty="0">
                <a:ea typeface="ＭＳ Ｐゴシック" pitchFamily="34" charset="-128"/>
                <a:cs typeface="ＭＳ Ｐゴシック" pitchFamily="34" charset="-128"/>
              </a:rPr>
              <a:t>Serious Misconduct</a:t>
            </a:r>
          </a:p>
        </p:txBody>
      </p:sp>
      <p:sp>
        <p:nvSpPr>
          <p:cNvPr id="98307" name="Content Placeholder 2"/>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If a contestant/coach </a:t>
            </a:r>
            <a:r>
              <a:rPr lang="en-US" sz="2000" dirty="0">
                <a:ea typeface="ＭＳ Ｐゴシック" pitchFamily="34" charset="-128"/>
                <a:cs typeface="ＭＳ Ｐゴシック" pitchFamily="34" charset="-128"/>
              </a:rPr>
              <a:t>intentionally </a:t>
            </a:r>
            <a:r>
              <a:rPr lang="en-US" sz="2000" b="0" dirty="0">
                <a:ea typeface="ＭＳ Ｐゴシック" pitchFamily="34" charset="-128"/>
                <a:cs typeface="ＭＳ Ｐゴシック" pitchFamily="34" charset="-128"/>
              </a:rPr>
              <a:t>and </a:t>
            </a:r>
            <a:r>
              <a:rPr lang="en-US" sz="2000" dirty="0">
                <a:ea typeface="ＭＳ Ｐゴシック" pitchFamily="34" charset="-128"/>
                <a:cs typeface="ＭＳ Ｐゴシック" pitchFamily="34" charset="-128"/>
              </a:rPr>
              <a:t>repeatedly </a:t>
            </a:r>
            <a:r>
              <a:rPr lang="en-US" sz="2000" b="0" dirty="0">
                <a:ea typeface="ＭＳ Ｐゴシック" pitchFamily="34" charset="-128"/>
                <a:cs typeface="ＭＳ Ｐゴシック" pitchFamily="34" charset="-128"/>
              </a:rPr>
              <a:t>refuses to comply with the Competition Rules or the referee’s orders, the referee may also declare a </a:t>
            </a:r>
            <a:r>
              <a:rPr lang="en-US" sz="2000" dirty="0">
                <a:ea typeface="ＭＳ Ｐゴシック" pitchFamily="34" charset="-128"/>
                <a:cs typeface="ＭＳ Ｐゴシック" pitchFamily="34" charset="-128"/>
              </a:rPr>
              <a:t>sanction request</a:t>
            </a:r>
            <a:r>
              <a:rPr lang="en-US" sz="2000" b="0" dirty="0">
                <a:ea typeface="ＭＳ Ｐゴシック" pitchFamily="34" charset="-128"/>
                <a:cs typeface="ＭＳ Ｐゴシック" pitchFamily="34" charset="-128"/>
              </a:rPr>
              <a:t> by declaring Gam-jeom, and raising a </a:t>
            </a:r>
            <a:r>
              <a:rPr lang="en-US" sz="2000" dirty="0">
                <a:ea typeface="ＭＳ Ｐゴシック" pitchFamily="34" charset="-128"/>
                <a:cs typeface="ＭＳ Ｐゴシック" pitchFamily="34" charset="-128"/>
              </a:rPr>
              <a:t>Yellow Card</a:t>
            </a:r>
            <a:endParaRPr lang="en-US" sz="2000" b="0" dirty="0">
              <a:ea typeface="ＭＳ Ｐゴシック" pitchFamily="34" charset="-128"/>
              <a:cs typeface="ＭＳ Ｐゴシック" pitchFamily="34" charset="-128"/>
            </a:endParaRPr>
          </a:p>
          <a:p>
            <a:pPr lvl="1"/>
            <a:r>
              <a:rPr lang="en-US" sz="1800" dirty="0">
                <a:ea typeface="ＭＳ Ｐゴシック" pitchFamily="34" charset="-128"/>
                <a:cs typeface="ＭＳ Ｐゴシック" pitchFamily="34" charset="-128"/>
              </a:rPr>
              <a:t>Report to Referee Chair immediately with an official written report</a:t>
            </a:r>
          </a:p>
          <a:p>
            <a:pPr lvl="1">
              <a:spcAft>
                <a:spcPts val="0"/>
              </a:spcAft>
            </a:pPr>
            <a:r>
              <a:rPr lang="en-US" sz="1800" dirty="0">
                <a:ea typeface="ＭＳ Ｐゴシック" pitchFamily="34" charset="-128"/>
                <a:cs typeface="ＭＳ Ｐゴシック" pitchFamily="34" charset="-128"/>
              </a:rPr>
              <a:t>Competition Supervisory Board will investigate and determine if sanction is appropriate</a:t>
            </a:r>
          </a:p>
          <a:p>
            <a:pPr lvl="1">
              <a:spcAft>
                <a:spcPts val="0"/>
              </a:spcAft>
            </a:pPr>
            <a:r>
              <a:rPr lang="en-US" sz="1800" dirty="0">
                <a:ea typeface="ＭＳ Ｐゴシック" pitchFamily="34" charset="-128"/>
                <a:cs typeface="ＭＳ Ｐゴシック" pitchFamily="34" charset="-128"/>
              </a:rPr>
              <a:t>If action happens after match has ended, simply show Yellow Card; do not call Gam-</a:t>
            </a:r>
            <a:r>
              <a:rPr lang="en-US" sz="1800" dirty="0" err="1">
                <a:ea typeface="ＭＳ Ｐゴシック" pitchFamily="34" charset="-128"/>
                <a:cs typeface="ＭＳ Ｐゴシック" pitchFamily="34" charset="-128"/>
              </a:rPr>
              <a:t>jeom</a:t>
            </a:r>
            <a:endParaRPr lang="en-US" sz="1800" dirty="0">
              <a:ea typeface="ＭＳ Ｐゴシック" pitchFamily="34" charset="-128"/>
              <a:cs typeface="ＭＳ Ｐゴシック" pitchFamily="34" charset="-128"/>
            </a:endParaRPr>
          </a:p>
          <a:p>
            <a:pPr>
              <a:spcAft>
                <a:spcPts val="0"/>
              </a:spcAft>
            </a:pPr>
            <a:r>
              <a:rPr lang="en-CA" sz="2000" b="0" dirty="0"/>
              <a:t>A </a:t>
            </a:r>
            <a:r>
              <a:rPr lang="en-CA" sz="2000" dirty="0"/>
              <a:t>Yellow Card</a:t>
            </a:r>
            <a:r>
              <a:rPr lang="en-CA" sz="2000" b="0" dirty="0"/>
              <a:t> is a very serious matter, and should be used only as a last resort</a:t>
            </a:r>
            <a:endParaRPr lang="en-US" sz="2000" dirty="0">
              <a:ea typeface="ＭＳ Ｐゴシック" pitchFamily="34" charset="-128"/>
              <a:cs typeface="ＭＳ Ｐゴシック" pitchFamily="34" charset="-128"/>
            </a:endParaRPr>
          </a:p>
          <a:p>
            <a:endParaRPr lang="en-US" sz="2200" b="0" dirty="0">
              <a:ea typeface="ＭＳ Ｐゴシック" pitchFamily="34" charset="-128"/>
              <a:cs typeface="ＭＳ Ｐゴシック" pitchFamily="34" charset="-128"/>
            </a:endParaRPr>
          </a:p>
        </p:txBody>
      </p:sp>
      <p:sp>
        <p:nvSpPr>
          <p:cNvPr id="98308" name="Date Placeholder 3"/>
          <p:cNvSpPr>
            <a:spLocks noGrp="1"/>
          </p:cNvSpPr>
          <p:nvPr>
            <p:ph type="dt" sz="quarter" idx="10"/>
          </p:nvPr>
        </p:nvSpPr>
        <p:spPr>
          <a:noFill/>
        </p:spPr>
        <p:txBody>
          <a:bodyPr/>
          <a:lstStyle/>
          <a:p>
            <a:fld id="{EFE78DD1-18D6-AC4C-8AA5-D6799BE78784}" type="datetime1">
              <a:rPr lang="en-US"/>
              <a:pPr/>
              <a:t>1/27/2020</a:t>
            </a:fld>
            <a:endParaRPr lang="en-US" dirty="0"/>
          </a:p>
        </p:txBody>
      </p:sp>
      <p:sp>
        <p:nvSpPr>
          <p:cNvPr id="98309" name="Slide Number Placeholder 4"/>
          <p:cNvSpPr>
            <a:spLocks noGrp="1"/>
          </p:cNvSpPr>
          <p:nvPr>
            <p:ph type="sldNum" sz="quarter" idx="11"/>
          </p:nvPr>
        </p:nvSpPr>
        <p:spPr>
          <a:noFill/>
        </p:spPr>
        <p:txBody>
          <a:bodyPr/>
          <a:lstStyle/>
          <a:p>
            <a:fld id="{F78DEF0C-3D0D-8945-B59A-21D04B68E554}" type="slidenum">
              <a:rPr lang="en-US"/>
              <a:pPr/>
              <a:t>71</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dirty="0">
                <a:ea typeface="ＭＳ Ｐゴシック" pitchFamily="34" charset="-128"/>
                <a:cs typeface="ＭＳ Ｐゴシック" pitchFamily="34" charset="-128"/>
              </a:rPr>
              <a:t>Manipulating the scoring system</a:t>
            </a:r>
          </a:p>
        </p:txBody>
      </p:sp>
      <p:sp>
        <p:nvSpPr>
          <p:cNvPr id="104451" name="Content Placeholder 2"/>
          <p:cNvSpPr>
            <a:spLocks noGrp="1"/>
          </p:cNvSpPr>
          <p:nvPr>
            <p:ph idx="1"/>
          </p:nvPr>
        </p:nvSpPr>
        <p:spPr/>
        <p:txBody>
          <a:bodyPr/>
          <a:lstStyle/>
          <a:p>
            <a:pPr>
              <a:spcAft>
                <a:spcPts val="600"/>
              </a:spcAft>
            </a:pPr>
            <a:r>
              <a:rPr lang="en-US" sz="2200" b="0" dirty="0">
                <a:ea typeface="ＭＳ Ｐゴシック" pitchFamily="34" charset="-128"/>
                <a:cs typeface="ＭＳ Ｐゴシック" pitchFamily="34" charset="-128"/>
              </a:rPr>
              <a:t>If there is </a:t>
            </a:r>
            <a:r>
              <a:rPr lang="en-US" sz="2200" dirty="0">
                <a:ea typeface="ＭＳ Ｐゴシック" pitchFamily="34" charset="-128"/>
                <a:cs typeface="ＭＳ Ｐゴシック" pitchFamily="34" charset="-128"/>
              </a:rPr>
              <a:t>intentional manipulation</a:t>
            </a:r>
            <a:r>
              <a:rPr lang="en-US" sz="2200" b="0" dirty="0">
                <a:ea typeface="ＭＳ Ｐゴシック" pitchFamily="34" charset="-128"/>
                <a:cs typeface="ＭＳ Ｐゴシック" pitchFamily="34" charset="-128"/>
              </a:rPr>
              <a:t>, or attempt to manipulate the PSS, the referee will declare the violating competitor the loser by </a:t>
            </a:r>
            <a:r>
              <a:rPr lang="en-US" dirty="0">
                <a:ea typeface="ＭＳ Ｐゴシック" pitchFamily="34" charset="-128"/>
                <a:cs typeface="ＭＳ Ｐゴシック" pitchFamily="34" charset="-128"/>
              </a:rPr>
              <a:t>disqualification for unsportsmanlike behavior (DQB) </a:t>
            </a:r>
            <a:endParaRPr lang="en-US" sz="2200" b="0" dirty="0">
              <a:ea typeface="ＭＳ Ｐゴシック" pitchFamily="34" charset="-128"/>
              <a:cs typeface="ＭＳ Ｐゴシック" pitchFamily="34" charset="-128"/>
            </a:endParaRPr>
          </a:p>
          <a:p>
            <a:pPr>
              <a:spcAft>
                <a:spcPts val="600"/>
              </a:spcAft>
            </a:pPr>
            <a:r>
              <a:rPr lang="en-US" b="0" dirty="0">
                <a:ea typeface="ＭＳ Ｐゴシック" pitchFamily="34" charset="-128"/>
                <a:cs typeface="ＭＳ Ｐゴシック" pitchFamily="34" charset="-128"/>
              </a:rPr>
              <a:t>In this case, a </a:t>
            </a:r>
            <a:r>
              <a:rPr lang="en-US" dirty="0">
                <a:ea typeface="ＭＳ Ｐゴシック" pitchFamily="34" charset="-128"/>
                <a:cs typeface="ＭＳ Ｐゴシック" pitchFamily="34" charset="-128"/>
              </a:rPr>
              <a:t>Yellow Card</a:t>
            </a:r>
            <a:r>
              <a:rPr lang="en-US" b="0" dirty="0">
                <a:ea typeface="ＭＳ Ｐゴシック" pitchFamily="34" charset="-128"/>
                <a:cs typeface="ＭＳ Ｐゴシック" pitchFamily="34" charset="-128"/>
              </a:rPr>
              <a:t> is also appropriate</a:t>
            </a:r>
            <a:endParaRPr lang="en-US" sz="2200" b="0" dirty="0">
              <a:ea typeface="ＭＳ Ｐゴシック" pitchFamily="34" charset="-128"/>
              <a:cs typeface="ＭＳ Ｐゴシック" pitchFamily="34" charset="-128"/>
            </a:endParaRPr>
          </a:p>
          <a:p>
            <a:endParaRPr lang="en-US" sz="2200" b="0" dirty="0">
              <a:ea typeface="ＭＳ Ｐゴシック" pitchFamily="34" charset="-128"/>
              <a:cs typeface="ＭＳ Ｐゴシック" pitchFamily="34" charset="-128"/>
            </a:endParaRPr>
          </a:p>
          <a:p>
            <a:pPr>
              <a:spcAft>
                <a:spcPts val="600"/>
              </a:spcAft>
            </a:pPr>
            <a:endParaRPr lang="en-US" sz="2200" b="0" dirty="0">
              <a:ea typeface="ＭＳ Ｐゴシック" pitchFamily="34" charset="-128"/>
              <a:cs typeface="ＭＳ Ｐゴシック" pitchFamily="34" charset="-128"/>
            </a:endParaRPr>
          </a:p>
        </p:txBody>
      </p:sp>
      <p:sp>
        <p:nvSpPr>
          <p:cNvPr id="104452" name="Date Placeholder 3"/>
          <p:cNvSpPr>
            <a:spLocks noGrp="1"/>
          </p:cNvSpPr>
          <p:nvPr>
            <p:ph type="dt" sz="quarter" idx="10"/>
          </p:nvPr>
        </p:nvSpPr>
        <p:spPr>
          <a:noFill/>
        </p:spPr>
        <p:txBody>
          <a:bodyPr/>
          <a:lstStyle/>
          <a:p>
            <a:fld id="{F19E5063-6035-4041-BD29-11E31E4C8F5F}" type="datetime1">
              <a:rPr lang="en-US"/>
              <a:pPr/>
              <a:t>1/27/2020</a:t>
            </a:fld>
            <a:endParaRPr lang="en-US" dirty="0"/>
          </a:p>
        </p:txBody>
      </p:sp>
      <p:sp>
        <p:nvSpPr>
          <p:cNvPr id="104453" name="Slide Number Placeholder 4"/>
          <p:cNvSpPr>
            <a:spLocks noGrp="1"/>
          </p:cNvSpPr>
          <p:nvPr>
            <p:ph type="sldNum" sz="quarter" idx="11"/>
          </p:nvPr>
        </p:nvSpPr>
        <p:spPr>
          <a:noFill/>
        </p:spPr>
        <p:txBody>
          <a:bodyPr/>
          <a:lstStyle/>
          <a:p>
            <a:fld id="{5952D83A-18B8-F04C-8F56-A25D7F31CBC2}" type="slidenum">
              <a:rPr lang="en-US"/>
              <a:pPr/>
              <a:t>72</a:t>
            </a:fld>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dirty="0">
                <a:ea typeface="ＭＳ Ｐゴシック" pitchFamily="34" charset="-128"/>
                <a:cs typeface="ＭＳ Ｐゴシック" pitchFamily="34" charset="-128"/>
              </a:rPr>
              <a:t>Yellow Card Procedure</a:t>
            </a:r>
          </a:p>
        </p:txBody>
      </p:sp>
      <p:sp>
        <p:nvSpPr>
          <p:cNvPr id="98307" name="Content Placeholder 2"/>
          <p:cNvSpPr>
            <a:spLocks noGrp="1"/>
          </p:cNvSpPr>
          <p:nvPr>
            <p:ph idx="1"/>
          </p:nvPr>
        </p:nvSpPr>
        <p:spPr>
          <a:xfrm>
            <a:off x="457200" y="1600200"/>
            <a:ext cx="8229600" cy="4038600"/>
          </a:xfrm>
        </p:spPr>
        <p:txBody>
          <a:bodyPr/>
          <a:lstStyle/>
          <a:p>
            <a:pPr>
              <a:spcAft>
                <a:spcPts val="0"/>
              </a:spcAft>
            </a:pPr>
            <a:r>
              <a:rPr lang="en-CA" sz="1800" b="0" dirty="0"/>
              <a:t>Only the Center Referee may give a </a:t>
            </a:r>
            <a:r>
              <a:rPr lang="en-CA" sz="1800" dirty="0"/>
              <a:t>Yellow Card</a:t>
            </a:r>
          </a:p>
          <a:p>
            <a:pPr lvl="1">
              <a:spcAft>
                <a:spcPts val="0"/>
              </a:spcAft>
            </a:pPr>
            <a:r>
              <a:rPr lang="en-CA" sz="1600" dirty="0"/>
              <a:t>Other referees may </a:t>
            </a:r>
            <a:r>
              <a:rPr lang="en-CA" sz="1600" b="1" dirty="0"/>
              <a:t>advise</a:t>
            </a:r>
            <a:r>
              <a:rPr lang="en-CA" sz="1600" dirty="0"/>
              <a:t> the Center Referee to give a Yellow Card</a:t>
            </a:r>
          </a:p>
          <a:p>
            <a:pPr>
              <a:spcAft>
                <a:spcPts val="0"/>
              </a:spcAft>
            </a:pPr>
            <a:r>
              <a:rPr lang="en-CA" sz="1800" b="0" dirty="0"/>
              <a:t>First, </a:t>
            </a:r>
            <a:r>
              <a:rPr lang="en-CA" sz="1800" dirty="0"/>
              <a:t>Gam-</a:t>
            </a:r>
            <a:r>
              <a:rPr lang="en-CA" sz="1800" dirty="0" err="1"/>
              <a:t>jeom</a:t>
            </a:r>
            <a:r>
              <a:rPr lang="en-CA" sz="1800" b="0" dirty="0"/>
              <a:t> for misconduct should </a:t>
            </a:r>
            <a:r>
              <a:rPr lang="en-CA" sz="1800" dirty="0"/>
              <a:t>always </a:t>
            </a:r>
            <a:r>
              <a:rPr lang="en-CA" sz="1800" b="0" dirty="0"/>
              <a:t>be given before the Yellow Card is shown</a:t>
            </a:r>
            <a:endParaRPr lang="en-CA" sz="2000" b="0" dirty="0"/>
          </a:p>
          <a:p>
            <a:pPr>
              <a:spcAft>
                <a:spcPts val="0"/>
              </a:spcAft>
            </a:pPr>
            <a:r>
              <a:rPr lang="en-CA" sz="1800" b="0" dirty="0"/>
              <a:t>If the bad behavior continues, the referee gives a second Gam-</a:t>
            </a:r>
            <a:r>
              <a:rPr lang="en-CA" sz="1800" b="0" dirty="0" err="1"/>
              <a:t>jeom</a:t>
            </a:r>
            <a:r>
              <a:rPr lang="en-CA" sz="1800" b="0" dirty="0"/>
              <a:t>, and raises a </a:t>
            </a:r>
            <a:r>
              <a:rPr lang="en-CA" sz="1800" dirty="0"/>
              <a:t>Yellow Card</a:t>
            </a:r>
            <a:endParaRPr lang="en-CA" sz="1800" b="0" dirty="0"/>
          </a:p>
          <a:p>
            <a:pPr>
              <a:spcAft>
                <a:spcPts val="0"/>
              </a:spcAft>
            </a:pPr>
            <a:r>
              <a:rPr lang="en-CA" sz="1800" b="0" dirty="0"/>
              <a:t>After raising the first Yellow Card</a:t>
            </a:r>
            <a:endParaRPr lang="en-CA" sz="1600" b="0" dirty="0"/>
          </a:p>
          <a:p>
            <a:pPr lvl="1">
              <a:spcAft>
                <a:spcPts val="600"/>
              </a:spcAft>
            </a:pPr>
            <a:r>
              <a:rPr lang="en-CA" sz="1600" b="0" dirty="0"/>
              <a:t>If the player/coach realizes his mistake and calms down, the referee can call “</a:t>
            </a:r>
            <a:r>
              <a:rPr lang="en-CA" sz="1600" b="0" dirty="0" err="1"/>
              <a:t>Kye-sok</a:t>
            </a:r>
            <a:r>
              <a:rPr lang="en-CA" sz="1600" b="0" dirty="0"/>
              <a:t>” and continue with the match</a:t>
            </a:r>
          </a:p>
          <a:p>
            <a:pPr lvl="1">
              <a:spcAft>
                <a:spcPts val="0"/>
              </a:spcAft>
            </a:pPr>
            <a:r>
              <a:rPr lang="en-CA" sz="1600" b="0" dirty="0"/>
              <a:t>If the bad behavior continues, the referee gives a </a:t>
            </a:r>
            <a:r>
              <a:rPr lang="en-CA" sz="1600" b="1" dirty="0"/>
              <a:t>third Gam-</a:t>
            </a:r>
            <a:r>
              <a:rPr lang="en-CA" sz="1600" b="1" dirty="0" err="1"/>
              <a:t>jeom</a:t>
            </a:r>
            <a:r>
              <a:rPr lang="en-CA" sz="1600" b="0" dirty="0"/>
              <a:t>, raises a second </a:t>
            </a:r>
            <a:r>
              <a:rPr lang="en-CA" sz="1600" b="1" dirty="0"/>
              <a:t>Yellow Card</a:t>
            </a:r>
            <a:r>
              <a:rPr lang="en-CA" sz="1600" b="0" dirty="0"/>
              <a:t>, and ends the match immediately </a:t>
            </a:r>
          </a:p>
          <a:p>
            <a:pPr>
              <a:spcAft>
                <a:spcPts val="600"/>
              </a:spcAft>
            </a:pPr>
            <a:r>
              <a:rPr lang="en-US" sz="1800" b="0" dirty="0">
                <a:ea typeface="ＭＳ Ｐゴシック" pitchFamily="34" charset="-128"/>
                <a:cs typeface="ＭＳ Ｐゴシック" pitchFamily="34" charset="-128"/>
              </a:rPr>
              <a:t>For extreme misconduct, referee may raise the Yellow Card after giving the first Gam-</a:t>
            </a:r>
            <a:r>
              <a:rPr lang="en-US" sz="1800" b="0" dirty="0" err="1">
                <a:ea typeface="ＭＳ Ｐゴシック" pitchFamily="34" charset="-128"/>
                <a:cs typeface="ＭＳ Ｐゴシック" pitchFamily="34" charset="-128"/>
              </a:rPr>
              <a:t>jeom</a:t>
            </a:r>
            <a:endParaRPr lang="en-US" sz="1800" b="0" dirty="0">
              <a:ea typeface="ＭＳ Ｐゴシック" pitchFamily="34" charset="-128"/>
              <a:cs typeface="ＭＳ Ｐゴシック" pitchFamily="34" charset="-128"/>
            </a:endParaRPr>
          </a:p>
        </p:txBody>
      </p:sp>
      <p:sp>
        <p:nvSpPr>
          <p:cNvPr id="98308" name="Date Placeholder 3"/>
          <p:cNvSpPr>
            <a:spLocks noGrp="1"/>
          </p:cNvSpPr>
          <p:nvPr>
            <p:ph type="dt" sz="quarter" idx="10"/>
          </p:nvPr>
        </p:nvSpPr>
        <p:spPr>
          <a:noFill/>
        </p:spPr>
        <p:txBody>
          <a:bodyPr/>
          <a:lstStyle/>
          <a:p>
            <a:fld id="{EFE78DD1-18D6-AC4C-8AA5-D6799BE78784}" type="datetime1">
              <a:rPr lang="en-US"/>
              <a:pPr/>
              <a:t>1/27/2020</a:t>
            </a:fld>
            <a:endParaRPr lang="en-US" dirty="0"/>
          </a:p>
        </p:txBody>
      </p:sp>
      <p:sp>
        <p:nvSpPr>
          <p:cNvPr id="98309" name="Slide Number Placeholder 4"/>
          <p:cNvSpPr>
            <a:spLocks noGrp="1"/>
          </p:cNvSpPr>
          <p:nvPr>
            <p:ph type="sldNum" sz="quarter" idx="11"/>
          </p:nvPr>
        </p:nvSpPr>
        <p:spPr>
          <a:noFill/>
        </p:spPr>
        <p:txBody>
          <a:bodyPr/>
          <a:lstStyle/>
          <a:p>
            <a:fld id="{F78DEF0C-3D0D-8945-B59A-21D04B68E554}" type="slidenum">
              <a:rPr lang="en-US"/>
              <a:pPr/>
              <a:t>73</a:t>
            </a:fld>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0362-654A-44A7-A85A-CD3561B46445}"/>
              </a:ext>
            </a:extLst>
          </p:cNvPr>
          <p:cNvSpPr>
            <a:spLocks noGrp="1"/>
          </p:cNvSpPr>
          <p:nvPr>
            <p:ph type="title"/>
          </p:nvPr>
        </p:nvSpPr>
        <p:spPr>
          <a:xfrm>
            <a:off x="304800" y="872396"/>
            <a:ext cx="8229600" cy="950562"/>
          </a:xfrm>
        </p:spPr>
        <p:txBody>
          <a:bodyPr/>
          <a:lstStyle/>
          <a:p>
            <a:r>
              <a:rPr lang="en-US" dirty="0"/>
              <a:t>Yellow Card Procedure: Post Match</a:t>
            </a:r>
          </a:p>
        </p:txBody>
      </p:sp>
      <p:sp>
        <p:nvSpPr>
          <p:cNvPr id="3" name="Content Placeholder 2">
            <a:extLst>
              <a:ext uri="{FF2B5EF4-FFF2-40B4-BE49-F238E27FC236}">
                <a16:creationId xmlns:a16="http://schemas.microsoft.com/office/drawing/2014/main" id="{C41155D4-9406-4AF5-8890-0071F7EC98A0}"/>
              </a:ext>
            </a:extLst>
          </p:cNvPr>
          <p:cNvSpPr>
            <a:spLocks noGrp="1"/>
          </p:cNvSpPr>
          <p:nvPr>
            <p:ph idx="1"/>
          </p:nvPr>
        </p:nvSpPr>
        <p:spPr>
          <a:xfrm>
            <a:off x="304800" y="1676400"/>
            <a:ext cx="8610600" cy="4038600"/>
          </a:xfrm>
        </p:spPr>
        <p:txBody>
          <a:bodyPr/>
          <a:lstStyle/>
          <a:p>
            <a:r>
              <a:rPr lang="en-US" sz="2000" b="0" dirty="0"/>
              <a:t>The Center Referee fills out the </a:t>
            </a:r>
            <a:r>
              <a:rPr lang="en-US" sz="2000" dirty="0"/>
              <a:t>Yellow Card Report</a:t>
            </a:r>
          </a:p>
          <a:p>
            <a:pPr lvl="1"/>
            <a:r>
              <a:rPr lang="en-US" sz="1800" dirty="0"/>
              <a:t>Any other referee who advised on the Yellow Card must also contribute to the report</a:t>
            </a:r>
          </a:p>
          <a:p>
            <a:r>
              <a:rPr lang="en-US" sz="2000" b="0" dirty="0"/>
              <a:t>The </a:t>
            </a:r>
            <a:r>
              <a:rPr lang="en-US" sz="2000" dirty="0"/>
              <a:t>Yellow Card Report</a:t>
            </a:r>
            <a:r>
              <a:rPr lang="en-US" sz="2000" b="0" dirty="0"/>
              <a:t> is given to the Referee Chair for review</a:t>
            </a:r>
          </a:p>
          <a:p>
            <a:r>
              <a:rPr lang="en-US" sz="2000" b="0" dirty="0"/>
              <a:t>The Tournament Committee convenes a Competition Supervisory Board (CSB)</a:t>
            </a:r>
          </a:p>
          <a:p>
            <a:pPr lvl="1"/>
            <a:r>
              <a:rPr lang="en-US" sz="1800" dirty="0"/>
              <a:t>5 members: Referee, Coach, Athlete, Tournament Committee, Technical Delegate/Official</a:t>
            </a:r>
          </a:p>
          <a:p>
            <a:r>
              <a:rPr lang="en-US" sz="2000" b="0" dirty="0"/>
              <a:t>The Referee and other involved parties are called by the CSB to give a report and answer questions</a:t>
            </a:r>
          </a:p>
          <a:p>
            <a:r>
              <a:rPr lang="en-US" sz="2000" b="0" dirty="0"/>
              <a:t>The CSB makes a recommendation on sanctions</a:t>
            </a:r>
          </a:p>
          <a:p>
            <a:r>
              <a:rPr lang="en-US" sz="2000" b="0" dirty="0"/>
              <a:t>USATKD makes a final decision on sanctions based on the CSB report.</a:t>
            </a:r>
          </a:p>
        </p:txBody>
      </p:sp>
      <p:sp>
        <p:nvSpPr>
          <p:cNvPr id="4" name="Date Placeholder 3">
            <a:extLst>
              <a:ext uri="{FF2B5EF4-FFF2-40B4-BE49-F238E27FC236}">
                <a16:creationId xmlns:a16="http://schemas.microsoft.com/office/drawing/2014/main" id="{287E9B80-BE42-486B-9D01-A0721DEF5059}"/>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5DAEC4B6-6451-4F2D-BEAD-3FD7527F266E}"/>
              </a:ext>
            </a:extLst>
          </p:cNvPr>
          <p:cNvSpPr>
            <a:spLocks noGrp="1"/>
          </p:cNvSpPr>
          <p:nvPr>
            <p:ph type="sldNum" sz="quarter" idx="11"/>
          </p:nvPr>
        </p:nvSpPr>
        <p:spPr/>
        <p:txBody>
          <a:bodyPr/>
          <a:lstStyle/>
          <a:p>
            <a:pPr>
              <a:defRPr/>
            </a:pPr>
            <a:fld id="{73D08D37-8699-2B43-97BC-0BBA88E86797}" type="slidenum">
              <a:rPr lang="en-US" smtClean="0"/>
              <a:pPr>
                <a:defRPr/>
              </a:pPr>
              <a:t>74</a:t>
            </a:fld>
            <a:endParaRPr lang="en-US" dirty="0"/>
          </a:p>
        </p:txBody>
      </p:sp>
    </p:spTree>
    <p:extLst>
      <p:ext uri="{BB962C8B-B14F-4D97-AF65-F5344CB8AC3E}">
        <p14:creationId xmlns:p14="http://schemas.microsoft.com/office/powerpoint/2010/main" val="25457951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379ABEA-4D3B-479D-B4A4-7D81A752FF3F}"/>
              </a:ext>
            </a:extLst>
          </p:cNvPr>
          <p:cNvPicPr>
            <a:picLocks noGrp="1" noChangeAspect="1"/>
          </p:cNvPicPr>
          <p:nvPr>
            <p:ph idx="1"/>
          </p:nvPr>
        </p:nvPicPr>
        <p:blipFill>
          <a:blip r:embed="rId2"/>
          <a:stretch>
            <a:fillRect/>
          </a:stretch>
        </p:blipFill>
        <p:spPr>
          <a:xfrm>
            <a:off x="2362200" y="1013688"/>
            <a:ext cx="4419600" cy="5668826"/>
          </a:xfrm>
          <a:prstGeom prst="rect">
            <a:avLst/>
          </a:prstGeom>
        </p:spPr>
      </p:pic>
      <p:sp>
        <p:nvSpPr>
          <p:cNvPr id="4" name="Date Placeholder 3">
            <a:extLst>
              <a:ext uri="{FF2B5EF4-FFF2-40B4-BE49-F238E27FC236}">
                <a16:creationId xmlns:a16="http://schemas.microsoft.com/office/drawing/2014/main" id="{05046011-A844-4F93-9A88-300888B15CF7}"/>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13B7B97C-8336-4E5D-95CE-AD4B0046950E}"/>
              </a:ext>
            </a:extLst>
          </p:cNvPr>
          <p:cNvSpPr>
            <a:spLocks noGrp="1"/>
          </p:cNvSpPr>
          <p:nvPr>
            <p:ph type="sldNum" sz="quarter" idx="11"/>
          </p:nvPr>
        </p:nvSpPr>
        <p:spPr/>
        <p:txBody>
          <a:bodyPr/>
          <a:lstStyle/>
          <a:p>
            <a:pPr>
              <a:defRPr/>
            </a:pPr>
            <a:fld id="{73D08D37-8699-2B43-97BC-0BBA88E86797}" type="slidenum">
              <a:rPr lang="en-US" smtClean="0"/>
              <a:pPr>
                <a:defRPr/>
              </a:pPr>
              <a:t>75</a:t>
            </a:fld>
            <a:endParaRPr lang="en-US" dirty="0"/>
          </a:p>
        </p:txBody>
      </p:sp>
    </p:spTree>
    <p:extLst>
      <p:ext uri="{BB962C8B-B14F-4D97-AF65-F5344CB8AC3E}">
        <p14:creationId xmlns:p14="http://schemas.microsoft.com/office/powerpoint/2010/main" val="27875647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1371600" y="1295400"/>
            <a:ext cx="7543800" cy="762000"/>
          </a:xfrm>
        </p:spPr>
        <p:txBody>
          <a:bodyPr/>
          <a:lstStyle/>
          <a:p>
            <a:r>
              <a:rPr lang="en-US" sz="2000" dirty="0"/>
              <a:t>Section 5: </a:t>
            </a:r>
            <a:br>
              <a:rPr lang="en-US" dirty="0"/>
            </a:br>
            <a:r>
              <a:rPr lang="en-US" sz="3000" dirty="0"/>
              <a:t>Referee Duties &amp; Responsibilities </a:t>
            </a:r>
          </a:p>
        </p:txBody>
      </p:sp>
      <p:sp>
        <p:nvSpPr>
          <p:cNvPr id="122883" name="Date Placeholder 3"/>
          <p:cNvSpPr>
            <a:spLocks noGrp="1"/>
          </p:cNvSpPr>
          <p:nvPr>
            <p:ph type="dt" sz="half" idx="10"/>
          </p:nvPr>
        </p:nvSpPr>
        <p:spPr/>
        <p:txBody>
          <a:bodyPr/>
          <a:lstStyle/>
          <a:p>
            <a:fld id="{2FE565D0-B1EB-0F41-9A4E-85CC68A1A789}" type="datetime1">
              <a:rPr lang="en-US"/>
              <a:pPr/>
              <a:t>1/27/2020</a:t>
            </a:fld>
            <a:endParaRPr lang="en-US" dirty="0"/>
          </a:p>
        </p:txBody>
      </p:sp>
      <p:sp>
        <p:nvSpPr>
          <p:cNvPr id="122884" name="Slide Number Placeholder 4"/>
          <p:cNvSpPr>
            <a:spLocks noGrp="1"/>
          </p:cNvSpPr>
          <p:nvPr>
            <p:ph type="sldNum" sz="quarter" idx="11"/>
          </p:nvPr>
        </p:nvSpPr>
        <p:spPr/>
        <p:txBody>
          <a:bodyPr/>
          <a:lstStyle/>
          <a:p>
            <a:fld id="{68653662-E198-8749-ACC1-A2141D4A9F62}" type="slidenum">
              <a:rPr lang="en-US"/>
              <a:pPr/>
              <a:t>76</a:t>
            </a:fld>
            <a:endParaRPr lang="en-US" dirty="0"/>
          </a:p>
        </p:txBody>
      </p:sp>
      <p:pic>
        <p:nvPicPr>
          <p:cNvPr id="3" name="Picture 2">
            <a:extLst>
              <a:ext uri="{FF2B5EF4-FFF2-40B4-BE49-F238E27FC236}">
                <a16:creationId xmlns:a16="http://schemas.microsoft.com/office/drawing/2014/main" id="{362F9B18-052B-44CA-AA1C-ADF3D54B921B}"/>
              </a:ext>
            </a:extLst>
          </p:cNvPr>
          <p:cNvPicPr>
            <a:picLocks noChangeAspect="1"/>
          </p:cNvPicPr>
          <p:nvPr/>
        </p:nvPicPr>
        <p:blipFill>
          <a:blip r:embed="rId2"/>
          <a:stretch>
            <a:fillRect/>
          </a:stretch>
        </p:blipFill>
        <p:spPr>
          <a:xfrm>
            <a:off x="2476500" y="2209800"/>
            <a:ext cx="4191000" cy="4191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dirty="0">
                <a:ea typeface="ＭＳ Ｐゴシック" pitchFamily="34" charset="-128"/>
                <a:cs typeface="ＭＳ Ｐゴシック" pitchFamily="34" charset="-128"/>
              </a:rPr>
              <a:t>Referee Responsibilities</a:t>
            </a:r>
          </a:p>
        </p:txBody>
      </p:sp>
      <p:sp>
        <p:nvSpPr>
          <p:cNvPr id="123907"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Has </a:t>
            </a:r>
            <a:r>
              <a:rPr lang="en-US" sz="2000" dirty="0">
                <a:ea typeface="ＭＳ Ｐゴシック" pitchFamily="34" charset="-128"/>
                <a:cs typeface="ＭＳ Ｐゴシック" pitchFamily="34" charset="-128"/>
              </a:rPr>
              <a:t>control over the match</a:t>
            </a:r>
            <a:r>
              <a:rPr lang="en-US" sz="2000" b="0" dirty="0">
                <a:ea typeface="ＭＳ Ｐゴシック" pitchFamily="34" charset="-128"/>
                <a:cs typeface="ＭＳ Ｐゴシック" pitchFamily="34" charset="-128"/>
              </a:rPr>
              <a:t>, and </a:t>
            </a:r>
            <a:r>
              <a:rPr lang="en-US" sz="2000" dirty="0">
                <a:ea typeface="ＭＳ Ｐゴシック" pitchFamily="34" charset="-128"/>
                <a:cs typeface="ＭＳ Ｐゴシック" pitchFamily="34" charset="-128"/>
              </a:rPr>
              <a:t>protects the safety</a:t>
            </a:r>
            <a:r>
              <a:rPr lang="en-US" sz="2000" b="0" dirty="0">
                <a:ea typeface="ＭＳ Ｐゴシック" pitchFamily="34" charset="-128"/>
                <a:cs typeface="ＭＳ Ｐゴシック" pitchFamily="34" charset="-128"/>
              </a:rPr>
              <a:t> of the competitors</a:t>
            </a:r>
          </a:p>
          <a:p>
            <a:pPr>
              <a:spcAft>
                <a:spcPts val="600"/>
              </a:spcAft>
            </a:pPr>
            <a:r>
              <a:rPr lang="en-US" sz="2000" b="0" dirty="0">
                <a:ea typeface="ＭＳ Ｐゴシック" pitchFamily="34" charset="-128"/>
                <a:cs typeface="ＭＳ Ｐゴシック" pitchFamily="34" charset="-128"/>
              </a:rPr>
              <a:t>Declares “Shi-jak,” “Keu-man,” “Kal-yeo,” “Kye-sok” and “Kye-shi,” winner and loser, deduction of points, warnings and retiring</a:t>
            </a:r>
          </a:p>
          <a:p>
            <a:r>
              <a:rPr lang="en-US" sz="2000" b="0" dirty="0">
                <a:ea typeface="ＭＳ Ｐゴシック" pitchFamily="34" charset="-128"/>
                <a:cs typeface="ＭＳ Ｐゴシック" pitchFamily="34" charset="-128"/>
              </a:rPr>
              <a:t>If an Inspection Desk is not in use, the referee inspects the contestants’ safety equipment, dobok, metallic articles, etc. — Chung first, and then Hong</a:t>
            </a:r>
          </a:p>
          <a:p>
            <a:pPr lvl="1"/>
            <a:r>
              <a:rPr lang="en-US" sz="1800" dirty="0"/>
              <a:t>Sometimes, inspection is done at ring-side by other officials; in this case, the referee needn’t inspect again</a:t>
            </a:r>
          </a:p>
        </p:txBody>
      </p:sp>
      <p:sp>
        <p:nvSpPr>
          <p:cNvPr id="123908" name="Date Placeholder 3"/>
          <p:cNvSpPr>
            <a:spLocks noGrp="1"/>
          </p:cNvSpPr>
          <p:nvPr>
            <p:ph type="dt" sz="quarter" idx="10"/>
          </p:nvPr>
        </p:nvSpPr>
        <p:spPr>
          <a:noFill/>
        </p:spPr>
        <p:txBody>
          <a:bodyPr/>
          <a:lstStyle/>
          <a:p>
            <a:fld id="{6052543B-F044-3D45-9284-477FF7BD188F}" type="datetime1">
              <a:rPr lang="en-US"/>
              <a:pPr/>
              <a:t>1/27/2020</a:t>
            </a:fld>
            <a:endParaRPr lang="en-US" dirty="0"/>
          </a:p>
        </p:txBody>
      </p:sp>
      <p:sp>
        <p:nvSpPr>
          <p:cNvPr id="123909" name="Slide Number Placeholder 4"/>
          <p:cNvSpPr>
            <a:spLocks noGrp="1"/>
          </p:cNvSpPr>
          <p:nvPr>
            <p:ph type="sldNum" sz="quarter" idx="11"/>
          </p:nvPr>
        </p:nvSpPr>
        <p:spPr>
          <a:noFill/>
        </p:spPr>
        <p:txBody>
          <a:bodyPr/>
          <a:lstStyle/>
          <a:p>
            <a:fld id="{A6BD83B6-3807-954D-9D7D-E48F45C239E1}" type="slidenum">
              <a:rPr lang="en-US"/>
              <a:pPr/>
              <a:t>77</a:t>
            </a:fld>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dirty="0">
                <a:ea typeface="ＭＳ Ｐゴシック" pitchFamily="34" charset="-128"/>
                <a:cs typeface="ＭＳ Ｐゴシック" pitchFamily="34" charset="-128"/>
              </a:rPr>
              <a:t>More Referee Responsibilities</a:t>
            </a:r>
          </a:p>
        </p:txBody>
      </p:sp>
      <p:sp>
        <p:nvSpPr>
          <p:cNvPr id="124931" name="Content Placeholder 2"/>
          <p:cNvSpPr>
            <a:spLocks noGrp="1"/>
          </p:cNvSpPr>
          <p:nvPr>
            <p:ph idx="1"/>
          </p:nvPr>
        </p:nvSpPr>
        <p:spPr/>
        <p:txBody>
          <a:bodyPr/>
          <a:lstStyle/>
          <a:p>
            <a:pPr>
              <a:spcAft>
                <a:spcPts val="600"/>
              </a:spcAft>
            </a:pPr>
            <a:r>
              <a:rPr lang="en-US" sz="2200" b="0" dirty="0">
                <a:ea typeface="ＭＳ Ｐゴシック" pitchFamily="34" charset="-128"/>
                <a:cs typeface="ＭＳ Ｐゴシック" pitchFamily="34" charset="-128"/>
              </a:rPr>
              <a:t>Has the right to make decisions </a:t>
            </a:r>
            <a:r>
              <a:rPr lang="en-US" sz="2200" dirty="0">
                <a:ea typeface="ＭＳ Ｐゴシック" pitchFamily="34" charset="-128"/>
                <a:cs typeface="ＭＳ Ｐゴシック" pitchFamily="34" charset="-128"/>
              </a:rPr>
              <a:t>independently </a:t>
            </a:r>
            <a:r>
              <a:rPr lang="en-US" sz="2200" b="0" dirty="0">
                <a:ea typeface="ＭＳ Ｐゴシック" pitchFamily="34" charset="-128"/>
                <a:cs typeface="ＭＳ Ｐゴシック" pitchFamily="34" charset="-128"/>
              </a:rPr>
              <a:t>in accordance with the rules</a:t>
            </a:r>
          </a:p>
          <a:p>
            <a:pPr>
              <a:spcAft>
                <a:spcPts val="600"/>
              </a:spcAft>
            </a:pPr>
            <a:r>
              <a:rPr lang="en-US" sz="2200" b="0" dirty="0">
                <a:ea typeface="ＭＳ Ｐゴシック" pitchFamily="34" charset="-128"/>
                <a:cs typeface="ＭＳ Ｐゴシック" pitchFamily="34" charset="-128"/>
              </a:rPr>
              <a:t>The referee </a:t>
            </a:r>
            <a:r>
              <a:rPr lang="en-US" sz="2200" dirty="0">
                <a:ea typeface="ＭＳ Ｐゴシック" pitchFamily="34" charset="-128"/>
                <a:cs typeface="ＭＳ Ｐゴシック" pitchFamily="34" charset="-128"/>
              </a:rPr>
              <a:t>does not award points</a:t>
            </a:r>
            <a:endParaRPr lang="en-US" sz="2200" b="0" dirty="0">
              <a:ea typeface="ＭＳ Ｐゴシック" pitchFamily="34" charset="-128"/>
              <a:cs typeface="ＭＳ Ｐゴシック" pitchFamily="34" charset="-128"/>
            </a:endParaRPr>
          </a:p>
          <a:p>
            <a:pPr>
              <a:spcAft>
                <a:spcPts val="0"/>
              </a:spcAft>
            </a:pPr>
            <a:r>
              <a:rPr lang="en-US" sz="2200" b="0" dirty="0">
                <a:ea typeface="ＭＳ Ｐゴシック" pitchFamily="34" charset="-128"/>
                <a:cs typeface="ＭＳ Ｐゴシック" pitchFamily="34" charset="-128"/>
              </a:rPr>
              <a:t>In the case of a scoreless Golden Round in which the other criteria are inconclusive, the </a:t>
            </a:r>
            <a:r>
              <a:rPr lang="en-US" sz="2200" dirty="0">
                <a:ea typeface="ＭＳ Ｐゴシック" pitchFamily="34" charset="-128"/>
                <a:cs typeface="ＭＳ Ｐゴシック" pitchFamily="34" charset="-128"/>
              </a:rPr>
              <a:t>decision of Superiority</a:t>
            </a:r>
            <a:r>
              <a:rPr lang="en-US" sz="2200" b="0" dirty="0">
                <a:ea typeface="ＭＳ Ｐゴシック" pitchFamily="34" charset="-128"/>
                <a:cs typeface="ＭＳ Ｐゴシック" pitchFamily="34" charset="-128"/>
              </a:rPr>
              <a:t> is made by the corner judges and the referee</a:t>
            </a:r>
          </a:p>
          <a:p>
            <a:pPr lvl="1">
              <a:spcAft>
                <a:spcPts val="600"/>
              </a:spcAft>
            </a:pPr>
            <a:r>
              <a:rPr lang="en-US" sz="2000" dirty="0">
                <a:ea typeface="ＭＳ Ｐゴシック" pitchFamily="34" charset="-128"/>
                <a:cs typeface="ＭＳ Ｐゴシック" pitchFamily="34" charset="-128"/>
              </a:rPr>
              <a:t>In case of a tie, referee decides</a:t>
            </a:r>
            <a:endParaRPr lang="en-US" sz="2000" b="0" dirty="0">
              <a:ea typeface="ＭＳ Ｐゴシック" pitchFamily="34" charset="-128"/>
              <a:cs typeface="ＭＳ Ｐゴシック" pitchFamily="34" charset="-128"/>
            </a:endParaRPr>
          </a:p>
        </p:txBody>
      </p:sp>
      <p:sp>
        <p:nvSpPr>
          <p:cNvPr id="124932" name="Date Placeholder 3"/>
          <p:cNvSpPr>
            <a:spLocks noGrp="1"/>
          </p:cNvSpPr>
          <p:nvPr>
            <p:ph type="dt" sz="quarter" idx="10"/>
          </p:nvPr>
        </p:nvSpPr>
        <p:spPr>
          <a:noFill/>
        </p:spPr>
        <p:txBody>
          <a:bodyPr/>
          <a:lstStyle/>
          <a:p>
            <a:fld id="{ABC6657F-9C72-8C41-B7AC-4B4D3D909801}" type="datetime1">
              <a:rPr lang="en-US"/>
              <a:pPr/>
              <a:t>1/27/2020</a:t>
            </a:fld>
            <a:endParaRPr lang="en-US" dirty="0"/>
          </a:p>
        </p:txBody>
      </p:sp>
      <p:sp>
        <p:nvSpPr>
          <p:cNvPr id="124933" name="Slide Number Placeholder 4"/>
          <p:cNvSpPr>
            <a:spLocks noGrp="1"/>
          </p:cNvSpPr>
          <p:nvPr>
            <p:ph type="sldNum" sz="quarter" idx="11"/>
          </p:nvPr>
        </p:nvSpPr>
        <p:spPr>
          <a:noFill/>
        </p:spPr>
        <p:txBody>
          <a:bodyPr/>
          <a:lstStyle/>
          <a:p>
            <a:fld id="{BF9DAA2D-41EF-DF4C-A7A5-025F6B5600CF}" type="slidenum">
              <a:rPr lang="en-US"/>
              <a:pPr/>
              <a:t>78</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884237"/>
            <a:ext cx="7315200" cy="950562"/>
          </a:xfrm>
        </p:spPr>
        <p:txBody>
          <a:bodyPr/>
          <a:lstStyle/>
          <a:p>
            <a:r>
              <a:rPr lang="en-US" dirty="0">
                <a:ea typeface="ＭＳ Ｐゴシック" pitchFamily="34" charset="-128"/>
                <a:cs typeface="ＭＳ Ｐゴシック" pitchFamily="34" charset="-128"/>
              </a:rPr>
              <a:t>What Is the Referee’s Job?</a:t>
            </a:r>
          </a:p>
        </p:txBody>
      </p:sp>
      <p:sp>
        <p:nvSpPr>
          <p:cNvPr id="15363" name="Content Placeholder 2"/>
          <p:cNvSpPr>
            <a:spLocks noGrp="1"/>
          </p:cNvSpPr>
          <p:nvPr>
            <p:ph idx="1"/>
          </p:nvPr>
        </p:nvSpPr>
        <p:spPr/>
        <p:txBody>
          <a:bodyPr/>
          <a:lstStyle/>
          <a:p>
            <a:pPr>
              <a:spcAft>
                <a:spcPts val="0"/>
              </a:spcAft>
            </a:pPr>
            <a:r>
              <a:rPr lang="en-US" b="0" dirty="0">
                <a:ea typeface="ＭＳ Ｐゴシック" pitchFamily="34" charset="-128"/>
                <a:cs typeface="ＭＳ Ｐゴシック" pitchFamily="34" charset="-128"/>
              </a:rPr>
              <a:t>The Referee’s </a:t>
            </a:r>
            <a:r>
              <a:rPr lang="en-US" dirty="0">
                <a:ea typeface="ＭＳ Ｐゴシック" pitchFamily="34" charset="-128"/>
                <a:cs typeface="ＭＳ Ｐゴシック" pitchFamily="34" charset="-128"/>
              </a:rPr>
              <a:t>Number One</a:t>
            </a:r>
            <a:r>
              <a:rPr lang="en-US" b="0" dirty="0">
                <a:ea typeface="ＭＳ Ｐゴシック" pitchFamily="34" charset="-128"/>
                <a:cs typeface="ＭＳ Ｐゴシック" pitchFamily="34" charset="-128"/>
              </a:rPr>
              <a:t> responsibility is the </a:t>
            </a:r>
            <a:r>
              <a:rPr lang="en-US" dirty="0">
                <a:ea typeface="ＭＳ Ｐゴシック" pitchFamily="34" charset="-128"/>
                <a:cs typeface="ＭＳ Ｐゴシック" pitchFamily="34" charset="-128"/>
              </a:rPr>
              <a:t>safety </a:t>
            </a:r>
            <a:r>
              <a:rPr lang="en-US" b="0" dirty="0">
                <a:ea typeface="ＭＳ Ｐゴシック" pitchFamily="34" charset="-128"/>
                <a:cs typeface="ＭＳ Ｐゴシック" pitchFamily="34" charset="-128"/>
              </a:rPr>
              <a:t>of the competitors</a:t>
            </a:r>
          </a:p>
          <a:p>
            <a:pPr lvl="1">
              <a:spcAft>
                <a:spcPts val="1200"/>
              </a:spcAft>
            </a:pPr>
            <a:r>
              <a:rPr lang="en-US" dirty="0">
                <a:ea typeface="ＭＳ Ｐゴシック" pitchFamily="34" charset="-128"/>
                <a:cs typeface="ＭＳ Ｐゴシック" pitchFamily="34" charset="-128"/>
              </a:rPr>
              <a:t>If you make a mistake — and you will — always err on the side of </a:t>
            </a:r>
            <a:r>
              <a:rPr lang="en-US" b="1" dirty="0">
                <a:ea typeface="ＭＳ Ｐゴシック" pitchFamily="34" charset="-128"/>
                <a:cs typeface="ＭＳ Ｐゴシック" pitchFamily="34" charset="-128"/>
              </a:rPr>
              <a:t>safety</a:t>
            </a:r>
            <a:endParaRPr lang="en-US" b="0" dirty="0">
              <a:ea typeface="ＭＳ Ｐゴシック" pitchFamily="34" charset="-128"/>
              <a:cs typeface="ＭＳ Ｐゴシック" pitchFamily="34" charset="-128"/>
            </a:endParaRPr>
          </a:p>
          <a:p>
            <a:pPr>
              <a:spcAft>
                <a:spcPts val="600"/>
              </a:spcAft>
            </a:pPr>
            <a:r>
              <a:rPr lang="en-US" b="0" dirty="0">
                <a:ea typeface="ＭＳ Ｐゴシック" pitchFamily="34" charset="-128"/>
                <a:cs typeface="ＭＳ Ｐゴシック" pitchFamily="34" charset="-128"/>
              </a:rPr>
              <a:t>The referee is there to ensure </a:t>
            </a:r>
            <a:r>
              <a:rPr lang="en-US" dirty="0">
                <a:ea typeface="ＭＳ Ｐゴシック" pitchFamily="34" charset="-128"/>
                <a:cs typeface="ＭＳ Ｐゴシック" pitchFamily="34" charset="-128"/>
              </a:rPr>
              <a:t>fair play</a:t>
            </a:r>
            <a:r>
              <a:rPr lang="en-US" b="0" dirty="0">
                <a:ea typeface="ＭＳ Ｐゴシック" pitchFamily="34" charset="-128"/>
                <a:cs typeface="ＭＳ Ｐゴシック" pitchFamily="34" charset="-128"/>
              </a:rPr>
              <a:t>, and </a:t>
            </a:r>
            <a:r>
              <a:rPr lang="en-US" dirty="0">
                <a:ea typeface="ＭＳ Ｐゴシック" pitchFamily="34" charset="-128"/>
                <a:cs typeface="ＭＳ Ｐゴシック" pitchFamily="34" charset="-128"/>
              </a:rPr>
              <a:t>manage the competition fairly</a:t>
            </a:r>
            <a:r>
              <a:rPr lang="en-US" b="0" dirty="0">
                <a:ea typeface="ＭＳ Ｐゴシック" pitchFamily="34" charset="-128"/>
                <a:cs typeface="ＭＳ Ｐゴシック" pitchFamily="34" charset="-128"/>
              </a:rPr>
              <a:t>. This enables both players to perform at the best of their ability</a:t>
            </a:r>
          </a:p>
          <a:p>
            <a:pPr>
              <a:spcAft>
                <a:spcPts val="600"/>
              </a:spcAft>
            </a:pPr>
            <a:r>
              <a:rPr lang="en-US" dirty="0">
                <a:ea typeface="ＭＳ Ｐゴシック" pitchFamily="34" charset="-128"/>
                <a:cs typeface="ＭＳ Ｐゴシック" pitchFamily="34" charset="-128"/>
              </a:rPr>
              <a:t>Technology </a:t>
            </a:r>
            <a:r>
              <a:rPr lang="en-US" b="0" dirty="0">
                <a:ea typeface="ＭＳ Ｐゴシック" pitchFamily="34" charset="-128"/>
                <a:cs typeface="ＭＳ Ｐゴシック" pitchFamily="34" charset="-128"/>
              </a:rPr>
              <a:t>is there to help us “get it right” </a:t>
            </a:r>
          </a:p>
          <a:p>
            <a:pPr>
              <a:spcAft>
                <a:spcPts val="600"/>
              </a:spcAft>
            </a:pPr>
            <a:endParaRPr lang="en-US" b="0" dirty="0">
              <a:ea typeface="ＭＳ Ｐゴシック" pitchFamily="34" charset="-128"/>
              <a:cs typeface="ＭＳ Ｐゴシック" pitchFamily="34" charset="-128"/>
            </a:endParaRPr>
          </a:p>
          <a:p>
            <a:pPr>
              <a:buFont typeface="Wingdings" charset="2"/>
              <a:buNone/>
            </a:pPr>
            <a:endParaRPr lang="en-US" dirty="0">
              <a:ea typeface="ＭＳ Ｐゴシック" pitchFamily="34" charset="-128"/>
              <a:cs typeface="ＭＳ Ｐゴシック" pitchFamily="34" charset="-128"/>
            </a:endParaRPr>
          </a:p>
        </p:txBody>
      </p:sp>
      <p:sp>
        <p:nvSpPr>
          <p:cNvPr id="15364" name="Date Placeholder 3"/>
          <p:cNvSpPr>
            <a:spLocks noGrp="1"/>
          </p:cNvSpPr>
          <p:nvPr>
            <p:ph type="dt" sz="quarter" idx="10"/>
          </p:nvPr>
        </p:nvSpPr>
        <p:spPr>
          <a:noFill/>
        </p:spPr>
        <p:txBody>
          <a:bodyPr/>
          <a:lstStyle/>
          <a:p>
            <a:fld id="{ED41750E-4A1C-DC4A-8AED-BFA9B2916AA0}" type="datetime1">
              <a:rPr lang="en-US"/>
              <a:pPr/>
              <a:t>1/27/2020</a:t>
            </a:fld>
            <a:endParaRPr lang="en-US" dirty="0"/>
          </a:p>
        </p:txBody>
      </p:sp>
      <p:sp>
        <p:nvSpPr>
          <p:cNvPr id="15365" name="Slide Number Placeholder 4"/>
          <p:cNvSpPr>
            <a:spLocks noGrp="1"/>
          </p:cNvSpPr>
          <p:nvPr>
            <p:ph type="sldNum" sz="quarter" idx="11"/>
          </p:nvPr>
        </p:nvSpPr>
        <p:spPr>
          <a:noFill/>
        </p:spPr>
        <p:txBody>
          <a:bodyPr/>
          <a:lstStyle/>
          <a:p>
            <a:fld id="{71D7F9F1-D992-CE4A-A4BE-34B97F95CB6E}" type="slidenum">
              <a:rPr lang="en-US"/>
              <a:pPr/>
              <a:t>7</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dirty="0">
                <a:ea typeface="ＭＳ Ｐゴシック" pitchFamily="34" charset="-128"/>
                <a:cs typeface="ＭＳ Ｐゴシック" pitchFamily="34" charset="-128"/>
              </a:rPr>
              <a:t>Decisions: Ways to Win</a:t>
            </a:r>
          </a:p>
        </p:txBody>
      </p:sp>
      <p:sp>
        <p:nvSpPr>
          <p:cNvPr id="97283" name="Content Placeholder 2"/>
          <p:cNvSpPr>
            <a:spLocks noGrp="1"/>
          </p:cNvSpPr>
          <p:nvPr>
            <p:ph idx="1"/>
          </p:nvPr>
        </p:nvSpPr>
        <p:spPr>
          <a:xfrm>
            <a:off x="457200" y="1905000"/>
            <a:ext cx="8229600" cy="4038600"/>
          </a:xfrm>
        </p:spPr>
        <p:txBody>
          <a:bodyPr/>
          <a:lstStyle/>
          <a:p>
            <a:pPr marL="457200" indent="-457200">
              <a:buFont typeface="+mj-lt"/>
              <a:buAutoNum type="arabicPeriod"/>
              <a:defRPr/>
            </a:pPr>
            <a:r>
              <a:rPr lang="en-US" sz="2200" dirty="0">
                <a:ea typeface="ＭＳ Ｐゴシック" charset="-128"/>
                <a:cs typeface="ＭＳ Ｐゴシック" charset="-128"/>
              </a:rPr>
              <a:t> Referee Stops Contest (RSC)</a:t>
            </a:r>
          </a:p>
          <a:p>
            <a:pPr lvl="1">
              <a:spcAft>
                <a:spcPts val="600"/>
              </a:spcAft>
              <a:defRPr/>
            </a:pPr>
            <a:r>
              <a:rPr lang="en-US" sz="2000" dirty="0"/>
              <a:t>After a legitimate technique, the opponent cannot demonstrate the will to resume the contest by the count of “Yeo-dul”</a:t>
            </a:r>
          </a:p>
          <a:p>
            <a:pPr lvl="1">
              <a:defRPr/>
            </a:pPr>
            <a:r>
              <a:rPr lang="en-US" sz="2000" dirty="0"/>
              <a:t>When the referee or doctor determines that a player cannot continue, even after a one minute recovery period</a:t>
            </a:r>
          </a:p>
          <a:p>
            <a:pPr lvl="1">
              <a:defRPr/>
            </a:pPr>
            <a:r>
              <a:rPr lang="en-US" sz="2000" dirty="0"/>
              <a:t>When a contestant disregards the referee’s command to continue</a:t>
            </a:r>
          </a:p>
          <a:p>
            <a:pPr lvl="1">
              <a:defRPr/>
            </a:pPr>
            <a:r>
              <a:rPr lang="en-US" sz="2000" dirty="0"/>
              <a:t>In case of a severe mismatch, where the referee feels a player may be in danger if the match continues</a:t>
            </a:r>
          </a:p>
          <a:p>
            <a:pPr marL="457200" indent="-457200">
              <a:buFont typeface="+mj-lt"/>
              <a:buAutoNum type="arabicPeriod" startAt="2"/>
              <a:defRPr/>
            </a:pPr>
            <a:r>
              <a:rPr lang="en-US" dirty="0">
                <a:ea typeface="ＭＳ Ｐゴシック" charset="-128"/>
                <a:cs typeface="ＭＳ Ｐゴシック" charset="-128"/>
              </a:rPr>
              <a:t>Win by final score (PTF)</a:t>
            </a:r>
          </a:p>
          <a:p>
            <a:pPr marL="800100" lvl="1" indent="-342900">
              <a:spcBef>
                <a:spcPts val="475"/>
              </a:spcBef>
              <a:spcAft>
                <a:spcPts val="1000"/>
              </a:spcAft>
              <a:defRPr/>
            </a:pPr>
            <a:r>
              <a:rPr lang="en-US" dirty="0"/>
              <a:t>Winning player scores </a:t>
            </a:r>
            <a:r>
              <a:rPr lang="en-US" b="1" dirty="0"/>
              <a:t>more points</a:t>
            </a:r>
            <a:r>
              <a:rPr lang="en-US" dirty="0"/>
              <a:t> than the opponent</a:t>
            </a:r>
          </a:p>
          <a:p>
            <a:pPr lvl="1">
              <a:defRPr/>
            </a:pPr>
            <a:endParaRPr lang="en-US" sz="2000" dirty="0"/>
          </a:p>
          <a:p>
            <a:pPr>
              <a:defRPr/>
            </a:pPr>
            <a:endParaRPr lang="en-US" sz="2200" b="0" dirty="0">
              <a:ea typeface="ＭＳ Ｐゴシック" charset="-128"/>
              <a:cs typeface="ＭＳ Ｐゴシック" charset="-128"/>
            </a:endParaRPr>
          </a:p>
        </p:txBody>
      </p:sp>
      <p:sp>
        <p:nvSpPr>
          <p:cNvPr id="126980" name="Date Placeholder 3"/>
          <p:cNvSpPr>
            <a:spLocks noGrp="1"/>
          </p:cNvSpPr>
          <p:nvPr>
            <p:ph type="dt" sz="quarter" idx="10"/>
          </p:nvPr>
        </p:nvSpPr>
        <p:spPr>
          <a:noFill/>
        </p:spPr>
        <p:txBody>
          <a:bodyPr/>
          <a:lstStyle/>
          <a:p>
            <a:fld id="{76F02F09-66C2-D443-9A38-2F09AADA2FAA}" type="datetime1">
              <a:rPr lang="en-US"/>
              <a:pPr/>
              <a:t>1/27/2020</a:t>
            </a:fld>
            <a:endParaRPr lang="en-US" dirty="0"/>
          </a:p>
        </p:txBody>
      </p:sp>
      <p:sp>
        <p:nvSpPr>
          <p:cNvPr id="126981" name="Slide Number Placeholder 4"/>
          <p:cNvSpPr>
            <a:spLocks noGrp="1"/>
          </p:cNvSpPr>
          <p:nvPr>
            <p:ph type="sldNum" sz="quarter" idx="11"/>
          </p:nvPr>
        </p:nvSpPr>
        <p:spPr>
          <a:noFill/>
        </p:spPr>
        <p:txBody>
          <a:bodyPr/>
          <a:lstStyle/>
          <a:p>
            <a:fld id="{C4A3A3DB-FD61-D84C-9816-52EB70997CA5}" type="slidenum">
              <a:rPr lang="en-US"/>
              <a:pPr/>
              <a:t>79</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dirty="0">
                <a:ea typeface="ＭＳ Ｐゴシック" pitchFamily="34" charset="-128"/>
                <a:cs typeface="ＭＳ Ｐゴシック" pitchFamily="34" charset="-128"/>
              </a:rPr>
              <a:t>Decisions: Ways to Win (continued)</a:t>
            </a:r>
          </a:p>
        </p:txBody>
      </p:sp>
      <p:sp>
        <p:nvSpPr>
          <p:cNvPr id="98307" name="Content Placeholder 2"/>
          <p:cNvSpPr>
            <a:spLocks noGrp="1"/>
          </p:cNvSpPr>
          <p:nvPr>
            <p:ph idx="1"/>
          </p:nvPr>
        </p:nvSpPr>
        <p:spPr/>
        <p:txBody>
          <a:bodyPr/>
          <a:lstStyle/>
          <a:p>
            <a:pPr marL="457200" indent="-457200">
              <a:spcBef>
                <a:spcPct val="0"/>
              </a:spcBef>
              <a:spcAft>
                <a:spcPts val="400"/>
              </a:spcAft>
              <a:buFont typeface="+mj-lt"/>
              <a:buAutoNum type="arabicPeriod" startAt="3"/>
              <a:defRPr/>
            </a:pPr>
            <a:r>
              <a:rPr lang="en-US" sz="2200" dirty="0"/>
              <a:t>Win by Point Gap (PTG)</a:t>
            </a:r>
          </a:p>
          <a:p>
            <a:pPr marL="800100" lvl="1" indent="-342900">
              <a:spcBef>
                <a:spcPct val="0"/>
              </a:spcBef>
              <a:spcAft>
                <a:spcPts val="400"/>
              </a:spcAft>
              <a:defRPr/>
            </a:pPr>
            <a:r>
              <a:rPr lang="en-US" sz="2000" dirty="0"/>
              <a:t>When there is a 20-point difference at the completion of the second round, or at any time during the third round</a:t>
            </a:r>
          </a:p>
          <a:p>
            <a:pPr marL="800100" lvl="1" indent="-342900">
              <a:spcBef>
                <a:spcPct val="0"/>
              </a:spcBef>
              <a:spcAft>
                <a:spcPts val="400"/>
              </a:spcAft>
              <a:defRPr/>
            </a:pPr>
            <a:r>
              <a:rPr lang="en-US" b="1" dirty="0"/>
              <a:t>If only two rounds</a:t>
            </a:r>
            <a:r>
              <a:rPr lang="en-US" dirty="0"/>
              <a:t>, point gap occurs upon completion of the first round or any time during second round</a:t>
            </a:r>
          </a:p>
          <a:p>
            <a:pPr marL="800100" lvl="1" indent="-342900">
              <a:spcBef>
                <a:spcPct val="0"/>
              </a:spcBef>
              <a:spcAft>
                <a:spcPts val="1000"/>
              </a:spcAft>
              <a:defRPr/>
            </a:pPr>
            <a:r>
              <a:rPr lang="en-US" dirty="0">
                <a:ea typeface="ＭＳ Ｐゴシック" pitchFamily="34" charset="-128"/>
                <a:cs typeface="ＭＳ Ｐゴシック" pitchFamily="34" charset="-128"/>
              </a:rPr>
              <a:t>Win by Point Gap </a:t>
            </a:r>
            <a:r>
              <a:rPr lang="en-US" b="1" dirty="0">
                <a:ea typeface="ＭＳ Ｐゴシック" pitchFamily="34" charset="-128"/>
                <a:cs typeface="ＭＳ Ｐゴシック" pitchFamily="34" charset="-128"/>
              </a:rPr>
              <a:t>may be waived in semi-finals and finals</a:t>
            </a:r>
            <a:br>
              <a:rPr lang="en-US" b="1" dirty="0">
                <a:ea typeface="ＭＳ Ｐゴシック" pitchFamily="34" charset="-128"/>
                <a:cs typeface="ＭＳ Ｐゴシック" pitchFamily="34" charset="-128"/>
              </a:rPr>
            </a:br>
            <a:r>
              <a:rPr lang="en-US" dirty="0">
                <a:ea typeface="ＭＳ Ｐゴシック" pitchFamily="34" charset="-128"/>
                <a:cs typeface="ＭＳ Ｐゴシック" pitchFamily="34" charset="-128"/>
              </a:rPr>
              <a:t>by decision of the Tournament Committee</a:t>
            </a:r>
            <a:endParaRPr lang="en-US" sz="2000" dirty="0"/>
          </a:p>
          <a:p>
            <a:pPr marL="457200" indent="-457200">
              <a:spcBef>
                <a:spcPct val="0"/>
              </a:spcBef>
              <a:spcAft>
                <a:spcPts val="400"/>
              </a:spcAft>
              <a:buFont typeface="+mj-lt"/>
              <a:buAutoNum type="arabicPeriod" startAt="4"/>
              <a:defRPr/>
            </a:pPr>
            <a:r>
              <a:rPr lang="en-US" sz="2200" dirty="0"/>
              <a:t>Win by Golden Points (GDP)</a:t>
            </a:r>
          </a:p>
          <a:p>
            <a:pPr marL="796925" lvl="2" indent="-344488">
              <a:spcBef>
                <a:spcPct val="0"/>
              </a:spcBef>
              <a:spcAft>
                <a:spcPts val="400"/>
              </a:spcAft>
              <a:defRPr/>
            </a:pPr>
            <a:r>
              <a:rPr lang="en-US" sz="2000" dirty="0">
                <a:ea typeface="ＭＳ Ｐゴシック" pitchFamily="34" charset="-128"/>
                <a:cs typeface="ＭＳ Ｐゴシック" pitchFamily="34" charset="-128"/>
              </a:rPr>
              <a:t>When a player wins the Golden Point round</a:t>
            </a:r>
          </a:p>
          <a:p>
            <a:pPr marL="742950" lvl="1" indent="-457200">
              <a:spcBef>
                <a:spcPct val="0"/>
              </a:spcBef>
              <a:spcAft>
                <a:spcPts val="400"/>
              </a:spcAft>
              <a:buFont typeface="+mj-lt"/>
              <a:buAutoNum type="arabicPeriod" startAt="4"/>
              <a:defRPr/>
            </a:pPr>
            <a:endParaRPr lang="en-US" sz="2000" dirty="0"/>
          </a:p>
          <a:p>
            <a:pPr marL="0" indent="0">
              <a:spcBef>
                <a:spcPct val="0"/>
              </a:spcBef>
              <a:spcAft>
                <a:spcPts val="1000"/>
              </a:spcAft>
              <a:defRPr/>
            </a:pPr>
            <a:endParaRPr lang="en-US" sz="2200" dirty="0"/>
          </a:p>
          <a:p>
            <a:pPr marL="457200" indent="-457200">
              <a:spcBef>
                <a:spcPct val="0"/>
              </a:spcBef>
              <a:spcAft>
                <a:spcPts val="1000"/>
              </a:spcAft>
              <a:buNone/>
              <a:defRPr/>
            </a:pPr>
            <a:endParaRPr lang="en-US" sz="2200" dirty="0"/>
          </a:p>
        </p:txBody>
      </p:sp>
      <p:sp>
        <p:nvSpPr>
          <p:cNvPr id="128004" name="Date Placeholder 3"/>
          <p:cNvSpPr>
            <a:spLocks noGrp="1"/>
          </p:cNvSpPr>
          <p:nvPr>
            <p:ph type="dt" sz="quarter" idx="10"/>
          </p:nvPr>
        </p:nvSpPr>
        <p:spPr>
          <a:noFill/>
        </p:spPr>
        <p:txBody>
          <a:bodyPr/>
          <a:lstStyle/>
          <a:p>
            <a:fld id="{36214FC6-28CE-2C49-895B-3816E3D93B8D}" type="datetime1">
              <a:rPr lang="en-US"/>
              <a:pPr/>
              <a:t>1/27/2020</a:t>
            </a:fld>
            <a:endParaRPr lang="en-US" dirty="0"/>
          </a:p>
        </p:txBody>
      </p:sp>
      <p:sp>
        <p:nvSpPr>
          <p:cNvPr id="128005" name="Slide Number Placeholder 4"/>
          <p:cNvSpPr>
            <a:spLocks noGrp="1"/>
          </p:cNvSpPr>
          <p:nvPr>
            <p:ph type="sldNum" sz="quarter" idx="11"/>
          </p:nvPr>
        </p:nvSpPr>
        <p:spPr>
          <a:noFill/>
        </p:spPr>
        <p:txBody>
          <a:bodyPr/>
          <a:lstStyle/>
          <a:p>
            <a:fld id="{E67D9BBA-1410-634C-89A7-F30D1B3F54FD}" type="slidenum">
              <a:rPr lang="en-US"/>
              <a:pPr/>
              <a:t>80</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dirty="0">
                <a:ea typeface="ＭＳ Ｐゴシック" pitchFamily="34" charset="-128"/>
                <a:cs typeface="ＭＳ Ｐゴシック" pitchFamily="34" charset="-128"/>
              </a:rPr>
              <a:t>Decisions: Ways to Win (continued)</a:t>
            </a:r>
          </a:p>
        </p:txBody>
      </p:sp>
      <p:sp>
        <p:nvSpPr>
          <p:cNvPr id="99331" name="Content Placeholder 2"/>
          <p:cNvSpPr>
            <a:spLocks noGrp="1"/>
          </p:cNvSpPr>
          <p:nvPr>
            <p:ph idx="1"/>
          </p:nvPr>
        </p:nvSpPr>
        <p:spPr/>
        <p:txBody>
          <a:bodyPr/>
          <a:lstStyle/>
          <a:p>
            <a:pPr marL="457200" indent="-457200">
              <a:spcBef>
                <a:spcPct val="0"/>
              </a:spcBef>
              <a:spcAft>
                <a:spcPts val="400"/>
              </a:spcAft>
              <a:buFont typeface="+mj-lt"/>
              <a:buAutoNum type="arabicPeriod" startAt="5"/>
              <a:defRPr/>
            </a:pPr>
            <a:r>
              <a:rPr lang="en-US" dirty="0"/>
              <a:t>Win by Superiority (SUP)</a:t>
            </a:r>
          </a:p>
          <a:p>
            <a:pPr marL="800100" lvl="1" indent="-342900">
              <a:spcBef>
                <a:spcPct val="0"/>
              </a:spcBef>
              <a:spcAft>
                <a:spcPts val="400"/>
              </a:spcAft>
              <a:defRPr/>
            </a:pPr>
            <a:r>
              <a:rPr lang="en-US" dirty="0"/>
              <a:t>Winner decided according to Rules of Superiority</a:t>
            </a:r>
          </a:p>
          <a:p>
            <a:pPr marL="457200" indent="-457200">
              <a:buFont typeface="+mj-lt"/>
              <a:buAutoNum type="arabicPeriod" startAt="6"/>
              <a:defRPr/>
            </a:pPr>
            <a:r>
              <a:rPr lang="en-US" sz="2200" dirty="0">
                <a:ea typeface="ＭＳ Ｐゴシック" charset="-128"/>
                <a:cs typeface="ＭＳ Ｐゴシック" charset="-128"/>
              </a:rPr>
              <a:t>Win by withdrawal (WDR)</a:t>
            </a:r>
          </a:p>
          <a:p>
            <a:pPr marL="800100" lvl="1" indent="-342900">
              <a:spcBef>
                <a:spcPts val="475"/>
              </a:spcBef>
              <a:spcAft>
                <a:spcPts val="400"/>
              </a:spcAft>
              <a:tabLst>
                <a:tab pos="749300" algn="l"/>
              </a:tabLst>
              <a:defRPr/>
            </a:pPr>
            <a:r>
              <a:rPr lang="en-US" sz="2000" dirty="0"/>
              <a:t>Player withdraws from the match due to injury or other reasons</a:t>
            </a:r>
          </a:p>
          <a:p>
            <a:pPr marL="800100" lvl="1" indent="-342900">
              <a:spcBef>
                <a:spcPct val="0"/>
              </a:spcBef>
              <a:spcAft>
                <a:spcPts val="400"/>
              </a:spcAft>
              <a:tabLst>
                <a:tab pos="749300" algn="l"/>
              </a:tabLst>
              <a:defRPr/>
            </a:pPr>
            <a:r>
              <a:rPr lang="en-US" sz="2000" dirty="0"/>
              <a:t>Player does not resume the match after the rest period or fails to respond to the call to begin the match</a:t>
            </a:r>
          </a:p>
          <a:p>
            <a:pPr marL="800100" lvl="1" indent="-342900">
              <a:spcBef>
                <a:spcPct val="0"/>
              </a:spcBef>
              <a:spcAft>
                <a:spcPts val="600"/>
              </a:spcAft>
              <a:tabLst>
                <a:tab pos="749300" algn="l"/>
              </a:tabLst>
              <a:defRPr/>
            </a:pPr>
            <a:r>
              <a:rPr lang="en-US" sz="2000" dirty="0"/>
              <a:t>Coach throws in the towel</a:t>
            </a:r>
          </a:p>
          <a:p>
            <a:pPr marL="457200" indent="-457200">
              <a:buFont typeface="+mj-lt"/>
              <a:buAutoNum type="arabicPeriod" startAt="6"/>
              <a:defRPr/>
            </a:pPr>
            <a:r>
              <a:rPr lang="en-US" sz="2200" dirty="0">
                <a:ea typeface="ＭＳ Ｐゴシック" charset="-128"/>
                <a:cs typeface="ＭＳ Ｐゴシック" charset="-128"/>
              </a:rPr>
              <a:t>Win by disqualification (DSQ)</a:t>
            </a:r>
          </a:p>
          <a:p>
            <a:pPr marL="800100" lvl="1" indent="-342900">
              <a:spcAft>
                <a:spcPts val="600"/>
              </a:spcAft>
              <a:defRPr/>
            </a:pPr>
            <a:r>
              <a:rPr lang="en-US" sz="2000" dirty="0"/>
              <a:t>Player fails to make weight or loses contestant status before the competition begins</a:t>
            </a:r>
          </a:p>
          <a:p>
            <a:pPr>
              <a:buFont typeface="Wingdings" charset="2"/>
              <a:buNone/>
              <a:defRPr/>
            </a:pPr>
            <a:endParaRPr lang="en-US" sz="2200" b="0" dirty="0">
              <a:ea typeface="ＭＳ Ｐゴシック" charset="-128"/>
              <a:cs typeface="ＭＳ Ｐゴシック" charset="-128"/>
            </a:endParaRPr>
          </a:p>
        </p:txBody>
      </p:sp>
      <p:sp>
        <p:nvSpPr>
          <p:cNvPr id="130052" name="Date Placeholder 3"/>
          <p:cNvSpPr>
            <a:spLocks noGrp="1"/>
          </p:cNvSpPr>
          <p:nvPr>
            <p:ph type="dt" sz="quarter" idx="10"/>
          </p:nvPr>
        </p:nvSpPr>
        <p:spPr>
          <a:noFill/>
        </p:spPr>
        <p:txBody>
          <a:bodyPr/>
          <a:lstStyle/>
          <a:p>
            <a:fld id="{53A73670-174C-E348-BBC3-103ECA99FC1F}" type="datetime1">
              <a:rPr lang="en-US"/>
              <a:pPr/>
              <a:t>1/27/2020</a:t>
            </a:fld>
            <a:endParaRPr lang="en-US" dirty="0"/>
          </a:p>
        </p:txBody>
      </p:sp>
      <p:sp>
        <p:nvSpPr>
          <p:cNvPr id="130053" name="Slide Number Placeholder 4"/>
          <p:cNvSpPr>
            <a:spLocks noGrp="1"/>
          </p:cNvSpPr>
          <p:nvPr>
            <p:ph type="sldNum" sz="quarter" idx="11"/>
          </p:nvPr>
        </p:nvSpPr>
        <p:spPr>
          <a:noFill/>
        </p:spPr>
        <p:txBody>
          <a:bodyPr/>
          <a:lstStyle/>
          <a:p>
            <a:fld id="{639C599F-F6ED-3C44-82A0-23107FFFBD3F}" type="slidenum">
              <a:rPr lang="en-US"/>
              <a:pPr/>
              <a:t>81</a:t>
            </a:fld>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a:ea typeface="ＭＳ Ｐゴシック" pitchFamily="34" charset="-128"/>
                <a:cs typeface="ＭＳ Ｐゴシック" pitchFamily="34" charset="-128"/>
              </a:rPr>
              <a:t>Decisions: Ways to Win (continued)</a:t>
            </a:r>
          </a:p>
        </p:txBody>
      </p:sp>
      <p:sp>
        <p:nvSpPr>
          <p:cNvPr id="131075" name="Content Placeholder 2"/>
          <p:cNvSpPr>
            <a:spLocks noGrp="1"/>
          </p:cNvSpPr>
          <p:nvPr>
            <p:ph idx="1"/>
          </p:nvPr>
        </p:nvSpPr>
        <p:spPr/>
        <p:txBody>
          <a:bodyPr/>
          <a:lstStyle/>
          <a:p>
            <a:pPr marL="457200" indent="-457200">
              <a:buFont typeface="+mj-lt"/>
              <a:buAutoNum type="arabicPeriod" startAt="8"/>
            </a:pPr>
            <a:r>
              <a:rPr lang="en-US" dirty="0">
                <a:ea typeface="ＭＳ Ｐゴシック" pitchFamily="34" charset="-128"/>
                <a:cs typeface="ＭＳ Ｐゴシック" pitchFamily="34" charset="-128"/>
              </a:rPr>
              <a:t>Win by referee’s punitive declaration (PUN)</a:t>
            </a:r>
          </a:p>
          <a:p>
            <a:pPr marL="800100" lvl="1" indent="-342900">
              <a:spcAft>
                <a:spcPts val="600"/>
              </a:spcAft>
            </a:pPr>
            <a:r>
              <a:rPr lang="en-US" dirty="0"/>
              <a:t>When a player accumulates a total of</a:t>
            </a:r>
            <a:r>
              <a:rPr lang="en-US" b="1" dirty="0"/>
              <a:t> ten </a:t>
            </a:r>
            <a:r>
              <a:rPr lang="en-US" b="1" dirty="0" err="1"/>
              <a:t>Gam-jeoms</a:t>
            </a:r>
            <a:endParaRPr lang="en-US" dirty="0"/>
          </a:p>
          <a:p>
            <a:pPr marL="457200" indent="-457200">
              <a:buFont typeface="+mj-lt"/>
              <a:buAutoNum type="arabicPeriod" startAt="9"/>
            </a:pPr>
            <a:r>
              <a:rPr lang="en-US" dirty="0">
                <a:ea typeface="ＭＳ Ｐゴシック" pitchFamily="34" charset="-128"/>
                <a:cs typeface="ＭＳ Ｐゴシック" pitchFamily="34" charset="-128"/>
              </a:rPr>
              <a:t>Win by disqualification for unsportsmanlike behavior  (DQB)</a:t>
            </a:r>
            <a:endParaRPr lang="en-US" sz="2000" dirty="0"/>
          </a:p>
          <a:p>
            <a:pPr marL="800100" lvl="1" indent="-342900">
              <a:spcAft>
                <a:spcPts val="0"/>
              </a:spcAft>
            </a:pPr>
            <a:r>
              <a:rPr lang="en-US" sz="2000" dirty="0"/>
              <a:t>If it is determined that a contestant or his/her team member has tried to manipulate the </a:t>
            </a:r>
            <a:r>
              <a:rPr lang="en-US" dirty="0"/>
              <a:t>sensor</a:t>
            </a:r>
            <a:r>
              <a:rPr lang="en-US" sz="2000" dirty="0"/>
              <a:t>(s) or scoring system of the PSS</a:t>
            </a:r>
          </a:p>
          <a:p>
            <a:pPr marL="800100" lvl="1" indent="-342900">
              <a:spcAft>
                <a:spcPts val="0"/>
              </a:spcAft>
            </a:pPr>
            <a:r>
              <a:rPr lang="en-US" sz="2000" dirty="0"/>
              <a:t>If a contestant or coach refuses to follow the referee’s commands or to comply with the Competition Rules, or commits other </a:t>
            </a:r>
            <a:r>
              <a:rPr lang="en-US" dirty="0"/>
              <a:t>serious</a:t>
            </a:r>
            <a:r>
              <a:rPr lang="en-US" sz="2000" dirty="0"/>
              <a:t> misconduct</a:t>
            </a:r>
          </a:p>
          <a:p>
            <a:pPr marL="800100" lvl="1" indent="-342900">
              <a:spcAft>
                <a:spcPts val="0"/>
              </a:spcAft>
            </a:pPr>
            <a:r>
              <a:rPr lang="en-US" dirty="0"/>
              <a:t>If a contestant attempts to cheat weigh-in procedures</a:t>
            </a:r>
          </a:p>
          <a:p>
            <a:pPr marL="800100" lvl="1" indent="-342900"/>
            <a:r>
              <a:rPr lang="en-US" dirty="0"/>
              <a:t>If a contestant violates anti-doping rules</a:t>
            </a:r>
          </a:p>
        </p:txBody>
      </p:sp>
      <p:sp>
        <p:nvSpPr>
          <p:cNvPr id="131076" name="Date Placeholder 3"/>
          <p:cNvSpPr>
            <a:spLocks noGrp="1"/>
          </p:cNvSpPr>
          <p:nvPr>
            <p:ph type="dt" sz="quarter" idx="10"/>
          </p:nvPr>
        </p:nvSpPr>
        <p:spPr>
          <a:noFill/>
        </p:spPr>
        <p:txBody>
          <a:bodyPr/>
          <a:lstStyle/>
          <a:p>
            <a:fld id="{356FF788-A3AD-924B-95BE-F0BA4BDAED8A}" type="datetime1">
              <a:rPr lang="en-US"/>
              <a:pPr/>
              <a:t>1/27/2020</a:t>
            </a:fld>
            <a:endParaRPr lang="en-US" dirty="0"/>
          </a:p>
        </p:txBody>
      </p:sp>
      <p:sp>
        <p:nvSpPr>
          <p:cNvPr id="131077" name="Slide Number Placeholder 4"/>
          <p:cNvSpPr>
            <a:spLocks noGrp="1"/>
          </p:cNvSpPr>
          <p:nvPr>
            <p:ph type="sldNum" sz="quarter" idx="11"/>
          </p:nvPr>
        </p:nvSpPr>
        <p:spPr>
          <a:noFill/>
        </p:spPr>
        <p:txBody>
          <a:bodyPr/>
          <a:lstStyle/>
          <a:p>
            <a:fld id="{4AB85D1A-ABA7-494A-9EEB-180CC9CF5ABC}" type="slidenum">
              <a:rPr lang="en-US"/>
              <a:pPr/>
              <a:t>82</a:t>
            </a:fld>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a:ea typeface="ＭＳ Ｐゴシック" pitchFamily="34" charset="-128"/>
                <a:cs typeface="ＭＳ Ｐゴシック" pitchFamily="34" charset="-128"/>
              </a:rPr>
              <a:t>Decisions: Ways to Win (continued)</a:t>
            </a:r>
          </a:p>
        </p:txBody>
      </p:sp>
      <p:sp>
        <p:nvSpPr>
          <p:cNvPr id="131075" name="Content Placeholder 2"/>
          <p:cNvSpPr>
            <a:spLocks noGrp="1"/>
          </p:cNvSpPr>
          <p:nvPr>
            <p:ph idx="1"/>
          </p:nvPr>
        </p:nvSpPr>
        <p:spPr/>
        <p:txBody>
          <a:bodyPr/>
          <a:lstStyle/>
          <a:p>
            <a:pPr marL="457200" indent="-457200">
              <a:buFont typeface="+mj-lt"/>
              <a:buAutoNum type="arabicPeriod" startAt="10"/>
            </a:pPr>
            <a:r>
              <a:rPr lang="en-US" dirty="0"/>
              <a:t>Invalid Result Mark (IRM)</a:t>
            </a:r>
          </a:p>
          <a:p>
            <a:pPr marL="742950" lvl="1" indent="-287338"/>
            <a:r>
              <a:rPr lang="en-US" dirty="0"/>
              <a:t>Double Disqualification</a:t>
            </a:r>
          </a:p>
          <a:p>
            <a:pPr marL="742950" lvl="1" indent="-287338"/>
            <a:r>
              <a:rPr lang="en-US" dirty="0"/>
              <a:t>Double Withdrawal</a:t>
            </a:r>
          </a:p>
          <a:p>
            <a:pPr marL="742950" lvl="1" indent="-287338"/>
            <a:r>
              <a:rPr lang="en-US" dirty="0"/>
              <a:t>Double Disqualification for unsportsmanlike behavior</a:t>
            </a:r>
          </a:p>
        </p:txBody>
      </p:sp>
      <p:sp>
        <p:nvSpPr>
          <p:cNvPr id="131076" name="Date Placeholder 3"/>
          <p:cNvSpPr>
            <a:spLocks noGrp="1"/>
          </p:cNvSpPr>
          <p:nvPr>
            <p:ph type="dt" sz="quarter" idx="10"/>
          </p:nvPr>
        </p:nvSpPr>
        <p:spPr>
          <a:noFill/>
        </p:spPr>
        <p:txBody>
          <a:bodyPr/>
          <a:lstStyle/>
          <a:p>
            <a:fld id="{356FF788-A3AD-924B-95BE-F0BA4BDAED8A}" type="datetime1">
              <a:rPr lang="en-US"/>
              <a:pPr/>
              <a:t>1/27/2020</a:t>
            </a:fld>
            <a:endParaRPr lang="en-US" dirty="0"/>
          </a:p>
        </p:txBody>
      </p:sp>
      <p:sp>
        <p:nvSpPr>
          <p:cNvPr id="131077" name="Slide Number Placeholder 4"/>
          <p:cNvSpPr>
            <a:spLocks noGrp="1"/>
          </p:cNvSpPr>
          <p:nvPr>
            <p:ph type="sldNum" sz="quarter" idx="11"/>
          </p:nvPr>
        </p:nvSpPr>
        <p:spPr>
          <a:noFill/>
        </p:spPr>
        <p:txBody>
          <a:bodyPr/>
          <a:lstStyle/>
          <a:p>
            <a:fld id="{4AB85D1A-ABA7-494A-9EEB-180CC9CF5ABC}" type="slidenum">
              <a:rPr lang="en-US"/>
              <a:pPr/>
              <a:t>83</a:t>
            </a:fld>
            <a:endParaRPr lang="en-US" dirty="0"/>
          </a:p>
        </p:txBody>
      </p:sp>
    </p:spTree>
    <p:extLst>
      <p:ext uri="{BB962C8B-B14F-4D97-AF65-F5344CB8AC3E}">
        <p14:creationId xmlns:p14="http://schemas.microsoft.com/office/powerpoint/2010/main" val="7457740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dirty="0">
                <a:ea typeface="ＭＳ Ｐゴシック" pitchFamily="34" charset="-128"/>
                <a:cs typeface="ＭＳ Ｐゴシック" pitchFamily="34" charset="-128"/>
              </a:rPr>
              <a:t>Golden Round</a:t>
            </a:r>
          </a:p>
        </p:txBody>
      </p:sp>
      <p:sp>
        <p:nvSpPr>
          <p:cNvPr id="132100" name="Date Placeholder 3"/>
          <p:cNvSpPr>
            <a:spLocks noGrp="1"/>
          </p:cNvSpPr>
          <p:nvPr>
            <p:ph type="dt" sz="quarter" idx="10"/>
          </p:nvPr>
        </p:nvSpPr>
        <p:spPr>
          <a:noFill/>
        </p:spPr>
        <p:txBody>
          <a:bodyPr/>
          <a:lstStyle/>
          <a:p>
            <a:fld id="{6FD070CD-E990-2F4D-881A-281CD4054DAE}" type="datetime1">
              <a:rPr lang="en-US"/>
              <a:pPr/>
              <a:t>1/27/2020</a:t>
            </a:fld>
            <a:endParaRPr lang="en-US" dirty="0"/>
          </a:p>
        </p:txBody>
      </p:sp>
      <p:sp>
        <p:nvSpPr>
          <p:cNvPr id="132101" name="Slide Number Placeholder 4"/>
          <p:cNvSpPr>
            <a:spLocks noGrp="1"/>
          </p:cNvSpPr>
          <p:nvPr>
            <p:ph type="sldNum" sz="quarter" idx="11"/>
          </p:nvPr>
        </p:nvSpPr>
        <p:spPr>
          <a:noFill/>
        </p:spPr>
        <p:txBody>
          <a:bodyPr/>
          <a:lstStyle/>
          <a:p>
            <a:fld id="{71C4BB24-AC79-874D-B86C-70DD33585C37}" type="slidenum">
              <a:rPr lang="en-US"/>
              <a:pPr/>
              <a:t>84</a:t>
            </a:fld>
            <a:endParaRPr lang="en-US" dirty="0"/>
          </a:p>
        </p:txBody>
      </p:sp>
      <p:sp>
        <p:nvSpPr>
          <p:cNvPr id="6" name="Content Placeholder 5"/>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In the event the winner cannot be decided after 3 rounds, a 4th </a:t>
            </a:r>
            <a:r>
              <a:rPr lang="en-US" sz="2000" dirty="0">
                <a:ea typeface="ＭＳ Ｐゴシック" pitchFamily="34" charset="-128"/>
                <a:cs typeface="ＭＳ Ｐゴシック" pitchFamily="34" charset="-128"/>
              </a:rPr>
              <a:t>“Golden Round”</a:t>
            </a:r>
            <a:r>
              <a:rPr lang="en-US" sz="2000" b="0" dirty="0">
                <a:ea typeface="ＭＳ Ｐゴシック" pitchFamily="34" charset="-128"/>
                <a:cs typeface="ＭＳ Ｐゴシック" pitchFamily="34" charset="-128"/>
              </a:rPr>
              <a:t> will be conducted </a:t>
            </a:r>
          </a:p>
          <a:p>
            <a:pPr>
              <a:spcAft>
                <a:spcPts val="600"/>
              </a:spcAft>
            </a:pPr>
            <a:r>
              <a:rPr lang="en-US" sz="2000" b="0" dirty="0">
                <a:ea typeface="ＭＳ Ｐゴシック" pitchFamily="34" charset="-128"/>
                <a:cs typeface="ＭＳ Ｐゴシック" pitchFamily="34" charset="-128"/>
              </a:rPr>
              <a:t>The duration of this round shall be </a:t>
            </a:r>
            <a:r>
              <a:rPr lang="en-US" sz="2000" dirty="0">
                <a:ea typeface="ＭＳ Ｐゴシック" pitchFamily="34" charset="-128"/>
                <a:cs typeface="ＭＳ Ｐゴシック" pitchFamily="34" charset="-128"/>
              </a:rPr>
              <a:t>one (1) minute</a:t>
            </a:r>
            <a:endParaRPr lang="en-US" sz="2000" b="0" dirty="0">
              <a:ea typeface="ＭＳ Ｐゴシック" pitchFamily="34" charset="-128"/>
              <a:cs typeface="ＭＳ Ｐゴシック" pitchFamily="34" charset="-128"/>
            </a:endParaRPr>
          </a:p>
          <a:p>
            <a:r>
              <a:rPr lang="en-US" sz="2000" b="0" dirty="0">
                <a:ea typeface="ＭＳ Ｐゴシック" pitchFamily="34" charset="-128"/>
                <a:cs typeface="ＭＳ Ｐゴシック" pitchFamily="34" charset="-128"/>
              </a:rPr>
              <a:t>The first contestant to score </a:t>
            </a:r>
            <a:r>
              <a:rPr lang="en-US" sz="2000" dirty="0">
                <a:ea typeface="ＭＳ Ｐゴシック" pitchFamily="34" charset="-128"/>
                <a:cs typeface="ＭＳ Ｐゴシック" pitchFamily="34" charset="-128"/>
              </a:rPr>
              <a:t>two points</a:t>
            </a:r>
            <a:r>
              <a:rPr lang="en-US" sz="2000" b="0" dirty="0">
                <a:ea typeface="ＭＳ Ｐゴシック" pitchFamily="34" charset="-128"/>
                <a:cs typeface="ＭＳ Ｐゴシック" pitchFamily="34" charset="-128"/>
              </a:rPr>
              <a:t>, or whose opponent receives </a:t>
            </a:r>
            <a:r>
              <a:rPr lang="en-US" sz="2000" dirty="0">
                <a:ea typeface="ＭＳ Ｐゴシック" pitchFamily="34" charset="-128"/>
                <a:cs typeface="ＭＳ Ｐゴシック" pitchFamily="34" charset="-128"/>
              </a:rPr>
              <a:t>two </a:t>
            </a:r>
            <a:r>
              <a:rPr lang="en-US" sz="2000" b="0" dirty="0">
                <a:ea typeface="ＭＳ Ｐゴシック" pitchFamily="34" charset="-128"/>
                <a:cs typeface="ＭＳ Ｐゴシック" pitchFamily="34" charset="-128"/>
              </a:rPr>
              <a:t>“Gam-jeoms” in the Golden Round will be declared the winner</a:t>
            </a:r>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dirty="0">
                <a:ea typeface="ＭＳ Ｐゴシック" pitchFamily="34" charset="-128"/>
                <a:cs typeface="ＭＳ Ｐゴシック" pitchFamily="34" charset="-128"/>
              </a:rPr>
              <a:t>Golden Round</a:t>
            </a:r>
          </a:p>
        </p:txBody>
      </p:sp>
      <p:sp>
        <p:nvSpPr>
          <p:cNvPr id="133124" name="Date Placeholder 3"/>
          <p:cNvSpPr>
            <a:spLocks noGrp="1"/>
          </p:cNvSpPr>
          <p:nvPr>
            <p:ph type="dt" sz="quarter" idx="10"/>
          </p:nvPr>
        </p:nvSpPr>
        <p:spPr>
          <a:noFill/>
        </p:spPr>
        <p:txBody>
          <a:bodyPr/>
          <a:lstStyle/>
          <a:p>
            <a:fld id="{B320090D-11EB-D044-A644-E67F253D1DBD}" type="datetime1">
              <a:rPr lang="en-US"/>
              <a:pPr/>
              <a:t>1/27/2020</a:t>
            </a:fld>
            <a:endParaRPr lang="en-US" dirty="0"/>
          </a:p>
        </p:txBody>
      </p:sp>
      <p:sp>
        <p:nvSpPr>
          <p:cNvPr id="133125" name="Slide Number Placeholder 4"/>
          <p:cNvSpPr>
            <a:spLocks noGrp="1"/>
          </p:cNvSpPr>
          <p:nvPr>
            <p:ph type="sldNum" sz="quarter" idx="11"/>
          </p:nvPr>
        </p:nvSpPr>
        <p:spPr>
          <a:noFill/>
        </p:spPr>
        <p:txBody>
          <a:bodyPr/>
          <a:lstStyle/>
          <a:p>
            <a:fld id="{F0AFCB79-B3C6-FF44-B207-E4EE49BC956D}" type="slidenum">
              <a:rPr lang="en-US"/>
              <a:pPr/>
              <a:t>85</a:t>
            </a:fld>
            <a:endParaRPr lang="en-US" dirty="0"/>
          </a:p>
        </p:txBody>
      </p:sp>
      <p:sp>
        <p:nvSpPr>
          <p:cNvPr id="6" name="Content Placeholder 5"/>
          <p:cNvSpPr>
            <a:spLocks noGrp="1"/>
          </p:cNvSpPr>
          <p:nvPr>
            <p:ph idx="1"/>
          </p:nvPr>
        </p:nvSpPr>
        <p:spPr/>
        <p:txBody>
          <a:bodyPr/>
          <a:lstStyle/>
          <a:p>
            <a:pPr>
              <a:spcAft>
                <a:spcPts val="0"/>
              </a:spcAft>
            </a:pPr>
            <a:r>
              <a:rPr lang="en-US" sz="2000" b="0" dirty="0">
                <a:ea typeface="ＭＳ Ｐゴシック" pitchFamily="34" charset="-128"/>
                <a:cs typeface="ＭＳ Ｐゴシック" pitchFamily="34" charset="-128"/>
              </a:rPr>
              <a:t>In the event that neither contestant has scored</a:t>
            </a:r>
            <a:r>
              <a:rPr lang="en-US" sz="2000" dirty="0">
                <a:ea typeface="ＭＳ Ｐゴシック" pitchFamily="34" charset="-128"/>
                <a:cs typeface="ＭＳ Ｐゴシック" pitchFamily="34" charset="-128"/>
              </a:rPr>
              <a:t> two points</a:t>
            </a:r>
            <a:r>
              <a:rPr lang="en-US" sz="2000" b="0" dirty="0">
                <a:ea typeface="ＭＳ Ｐゴシック" pitchFamily="34" charset="-128"/>
                <a:cs typeface="ＭＳ Ｐゴシック" pitchFamily="34" charset="-128"/>
              </a:rPr>
              <a:t> in the Golden Point round, the winner shall be decided by superiority based the following criteria: </a:t>
            </a:r>
          </a:p>
          <a:p>
            <a:pPr lvl="1">
              <a:spcAft>
                <a:spcPts val="0"/>
              </a:spcAft>
            </a:pPr>
            <a:r>
              <a:rPr lang="en-US" sz="1800" dirty="0"/>
              <a:t>Contestant who scored one punch in the Golden Round wins; if tied:</a:t>
            </a:r>
            <a:endParaRPr lang="en-US" sz="1800" b="0" dirty="0">
              <a:ea typeface="ＭＳ Ｐゴシック" pitchFamily="34" charset="-128"/>
              <a:cs typeface="ＭＳ Ｐゴシック" pitchFamily="34" charset="-128"/>
            </a:endParaRPr>
          </a:p>
          <a:p>
            <a:pPr lvl="1">
              <a:spcAft>
                <a:spcPts val="0"/>
              </a:spcAft>
            </a:pPr>
            <a:r>
              <a:rPr lang="en-US" sz="1800" dirty="0"/>
              <a:t>If both or neither scored a single punch, the contestant who achieved a </a:t>
            </a:r>
            <a:r>
              <a:rPr lang="en-US" sz="1800" b="1" dirty="0"/>
              <a:t>higher number of hits </a:t>
            </a:r>
            <a:r>
              <a:rPr lang="en-US" sz="1800" dirty="0"/>
              <a:t>registered by PSS</a:t>
            </a:r>
            <a:r>
              <a:rPr lang="en-US" sz="1800" b="1" dirty="0"/>
              <a:t> during the Golden Round </a:t>
            </a:r>
          </a:p>
          <a:p>
            <a:pPr lvl="3">
              <a:spcAft>
                <a:spcPts val="0"/>
              </a:spcAft>
            </a:pPr>
            <a:r>
              <a:rPr lang="en-US" dirty="0"/>
              <a:t>In a Golden Round, if a PSS hit occurs as a result of a penalized action, the referee must wave off the PSS hit (similar signal to waving off points, but with closed fist)</a:t>
            </a:r>
          </a:p>
          <a:p>
            <a:pPr lvl="1">
              <a:spcAft>
                <a:spcPts val="0"/>
              </a:spcAft>
            </a:pPr>
            <a:r>
              <a:rPr lang="en-US" sz="1800" dirty="0"/>
              <a:t>If number of hits registered by the PSS is tied, the contestant who </a:t>
            </a:r>
            <a:r>
              <a:rPr lang="en-US" sz="1800" b="1" dirty="0"/>
              <a:t>won more rounds</a:t>
            </a:r>
            <a:r>
              <a:rPr lang="en-US" sz="1800" dirty="0"/>
              <a:t> in the first three rounds</a:t>
            </a:r>
          </a:p>
          <a:p>
            <a:pPr lvl="1">
              <a:spcAft>
                <a:spcPts val="0"/>
              </a:spcAft>
            </a:pPr>
            <a:r>
              <a:rPr lang="en-US" sz="1800" dirty="0"/>
              <a:t>If the number of rounds won is tied, the contestant who received </a:t>
            </a:r>
            <a:r>
              <a:rPr lang="en-US" sz="1800" b="1" dirty="0"/>
              <a:t>fewer Gam-jeom penalties during all four rounds</a:t>
            </a:r>
          </a:p>
          <a:p>
            <a:pPr>
              <a:spcAft>
                <a:spcPts val="600"/>
              </a:spcAft>
            </a:pPr>
            <a:endParaRPr lang="en-US" sz="1800" b="0" dirty="0">
              <a:ea typeface="ＭＳ Ｐゴシック" pitchFamily="34" charset="-128"/>
              <a:cs typeface="ＭＳ Ｐゴシック" pitchFamily="34" charset="-128"/>
            </a:endParaRPr>
          </a:p>
          <a:p>
            <a:endParaRPr lang="en-US" sz="18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dirty="0">
                <a:ea typeface="ＭＳ Ｐゴシック" pitchFamily="34" charset="-128"/>
                <a:cs typeface="ＭＳ Ｐゴシック" pitchFamily="34" charset="-128"/>
              </a:rPr>
              <a:t>Superiority</a:t>
            </a:r>
          </a:p>
        </p:txBody>
      </p:sp>
      <p:sp>
        <p:nvSpPr>
          <p:cNvPr id="134147" name="Content Placeholder 2"/>
          <p:cNvSpPr>
            <a:spLocks noGrp="1"/>
          </p:cNvSpPr>
          <p:nvPr>
            <p:ph idx="1"/>
          </p:nvPr>
        </p:nvSpPr>
        <p:spPr/>
        <p:txBody>
          <a:bodyPr/>
          <a:lstStyle/>
          <a:p>
            <a:pPr>
              <a:spcAft>
                <a:spcPts val="0"/>
              </a:spcAft>
            </a:pPr>
            <a:r>
              <a:rPr lang="en-US" sz="2000" b="0" dirty="0"/>
              <a:t>If all of the above criteria inconclusive, the referee and judges decide the match based on who showed </a:t>
            </a:r>
            <a:r>
              <a:rPr lang="en-US" sz="2000" dirty="0"/>
              <a:t>greater initiative</a:t>
            </a:r>
            <a:endParaRPr lang="en-US" sz="2000" b="0" dirty="0"/>
          </a:p>
          <a:p>
            <a:pPr lvl="1">
              <a:spcAft>
                <a:spcPts val="0"/>
              </a:spcAft>
            </a:pPr>
            <a:r>
              <a:rPr lang="en-US" dirty="0"/>
              <a:t>Based on </a:t>
            </a:r>
            <a:r>
              <a:rPr lang="en-US" b="1" dirty="0"/>
              <a:t>Golden Round only</a:t>
            </a:r>
            <a:r>
              <a:rPr lang="en-US" dirty="0"/>
              <a:t> — not the whole match!</a:t>
            </a:r>
          </a:p>
          <a:p>
            <a:r>
              <a:rPr lang="en-US" sz="2000" dirty="0">
                <a:ea typeface="ＭＳ Ｐゴシック" pitchFamily="34" charset="-128"/>
                <a:cs typeface="ＭＳ Ｐゴシック" pitchFamily="34" charset="-128"/>
              </a:rPr>
              <a:t>Initiative </a:t>
            </a:r>
            <a:r>
              <a:rPr lang="en-US" sz="2000" b="0" dirty="0">
                <a:ea typeface="ＭＳ Ｐゴシック" pitchFamily="34" charset="-128"/>
                <a:cs typeface="ＭＳ Ｐゴシック" pitchFamily="34" charset="-128"/>
              </a:rPr>
              <a:t>is judged by these criteria, in this order: </a:t>
            </a:r>
          </a:p>
          <a:p>
            <a:pPr lvl="1"/>
            <a:r>
              <a:rPr lang="en-US" sz="1800" b="1" dirty="0"/>
              <a:t>Technical dominance</a:t>
            </a:r>
            <a:r>
              <a:rPr lang="en-US" sz="1800" dirty="0"/>
              <a:t> of an opponent through aggressive match management</a:t>
            </a:r>
          </a:p>
          <a:p>
            <a:pPr lvl="1"/>
            <a:r>
              <a:rPr lang="en-US" sz="1800" dirty="0"/>
              <a:t>A </a:t>
            </a:r>
            <a:r>
              <a:rPr lang="en-US" sz="1800" b="1" dirty="0"/>
              <a:t>greater number of technique</a:t>
            </a:r>
            <a:r>
              <a:rPr lang="en-US" sz="1800" dirty="0"/>
              <a:t>s executed</a:t>
            </a:r>
          </a:p>
          <a:p>
            <a:pPr lvl="1"/>
            <a:r>
              <a:rPr lang="en-US" sz="1800" dirty="0"/>
              <a:t>The use of </a:t>
            </a:r>
            <a:r>
              <a:rPr lang="en-US" sz="1800" b="1" dirty="0"/>
              <a:t>more advanced techniques</a:t>
            </a:r>
            <a:r>
              <a:rPr lang="en-US" sz="1800" dirty="0"/>
              <a:t>, both in difficulty and complexity</a:t>
            </a:r>
          </a:p>
          <a:p>
            <a:pPr lvl="1"/>
            <a:r>
              <a:rPr lang="en-US" sz="1800" dirty="0"/>
              <a:t>Display of a </a:t>
            </a:r>
            <a:r>
              <a:rPr lang="en-US" sz="1800" b="1" dirty="0"/>
              <a:t>better competition manner</a:t>
            </a:r>
          </a:p>
          <a:p>
            <a:pPr marL="457200" indent="-457200"/>
            <a:r>
              <a:rPr lang="en-US" sz="2000" b="0" dirty="0">
                <a:ea typeface="ヒラギノ角ゴ Pro W3" charset="-128"/>
                <a:cs typeface="ヒラギノ角ゴ Pro W3" charset="-128"/>
              </a:rPr>
              <a:t>If the superiority decision is tied among the referee and judges, the decision of the referee is the determining factor </a:t>
            </a:r>
          </a:p>
          <a:p>
            <a:pPr lvl="1"/>
            <a:endParaRPr lang="en-US" sz="2000" b="1" dirty="0"/>
          </a:p>
          <a:p>
            <a:endParaRPr lang="en-US" sz="2200" b="0" dirty="0">
              <a:ea typeface="ＭＳ Ｐゴシック" pitchFamily="34" charset="-128"/>
              <a:cs typeface="ＭＳ Ｐゴシック" pitchFamily="34" charset="-128"/>
            </a:endParaRPr>
          </a:p>
        </p:txBody>
      </p:sp>
      <p:sp>
        <p:nvSpPr>
          <p:cNvPr id="134148" name="Date Placeholder 3"/>
          <p:cNvSpPr>
            <a:spLocks noGrp="1"/>
          </p:cNvSpPr>
          <p:nvPr>
            <p:ph type="dt" sz="quarter" idx="10"/>
          </p:nvPr>
        </p:nvSpPr>
        <p:spPr>
          <a:noFill/>
        </p:spPr>
        <p:txBody>
          <a:bodyPr/>
          <a:lstStyle/>
          <a:p>
            <a:fld id="{BA27BDE7-4035-A94E-81C3-CBEFA7BFE914}" type="datetime1">
              <a:rPr lang="en-US"/>
              <a:pPr/>
              <a:t>1/27/2020</a:t>
            </a:fld>
            <a:endParaRPr lang="en-US" dirty="0"/>
          </a:p>
        </p:txBody>
      </p:sp>
      <p:sp>
        <p:nvSpPr>
          <p:cNvPr id="134149" name="Slide Number Placeholder 4"/>
          <p:cNvSpPr>
            <a:spLocks noGrp="1"/>
          </p:cNvSpPr>
          <p:nvPr>
            <p:ph type="sldNum" sz="quarter" idx="11"/>
          </p:nvPr>
        </p:nvSpPr>
        <p:spPr>
          <a:noFill/>
        </p:spPr>
        <p:txBody>
          <a:bodyPr/>
          <a:lstStyle/>
          <a:p>
            <a:fld id="{38D62A73-F26A-4B4C-882F-B05AE2F4B4F8}" type="slidenum">
              <a:rPr lang="en-US"/>
              <a:pPr/>
              <a:t>86</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dirty="0">
                <a:ea typeface="ＭＳ Ｐゴシック" pitchFamily="34" charset="-128"/>
                <a:cs typeface="ＭＳ Ｐゴシック" pitchFamily="34" charset="-128"/>
              </a:rPr>
              <a:t>Superiority Card</a:t>
            </a:r>
          </a:p>
        </p:txBody>
      </p:sp>
      <p:sp>
        <p:nvSpPr>
          <p:cNvPr id="135171" name="Content Placeholder 2"/>
          <p:cNvSpPr>
            <a:spLocks noGrp="1"/>
          </p:cNvSpPr>
          <p:nvPr>
            <p:ph idx="1"/>
          </p:nvPr>
        </p:nvSpPr>
        <p:spPr>
          <a:xfrm>
            <a:off x="5029200" y="1828800"/>
            <a:ext cx="3657600" cy="1828800"/>
          </a:xfrm>
        </p:spPr>
        <p:txBody>
          <a:bodyPr/>
          <a:lstStyle/>
          <a:p>
            <a:r>
              <a:rPr lang="en-US" sz="2000" dirty="0">
                <a:ea typeface="ＭＳ Ｐゴシック" pitchFamily="34" charset="-128"/>
                <a:cs typeface="ＭＳ Ｐゴシック" pitchFamily="34" charset="-128"/>
              </a:rPr>
              <a:t>Be sur</a:t>
            </a:r>
            <a:r>
              <a:rPr lang="en-US" sz="2000" b="0" dirty="0">
                <a:ea typeface="ＭＳ Ｐゴシック" pitchFamily="34" charset="-128"/>
                <a:cs typeface="ＭＳ Ｐゴシック" pitchFamily="34" charset="-128"/>
              </a:rPr>
              <a:t>e to have a Superiority Card and pen with you </a:t>
            </a:r>
            <a:r>
              <a:rPr lang="en-US" sz="2000" dirty="0">
                <a:ea typeface="ＭＳ Ｐゴシック" pitchFamily="34" charset="-128"/>
                <a:cs typeface="ＭＳ Ｐゴシック" pitchFamily="34" charset="-128"/>
              </a:rPr>
              <a:t>before </a:t>
            </a:r>
            <a:r>
              <a:rPr lang="en-US" sz="2000" b="0" dirty="0">
                <a:ea typeface="ＭＳ Ｐゴシック" pitchFamily="34" charset="-128"/>
                <a:cs typeface="ＭＳ Ｐゴシック" pitchFamily="34" charset="-128"/>
              </a:rPr>
              <a:t>the match begins</a:t>
            </a:r>
          </a:p>
        </p:txBody>
      </p:sp>
      <p:sp>
        <p:nvSpPr>
          <p:cNvPr id="135172" name="Date Placeholder 3"/>
          <p:cNvSpPr>
            <a:spLocks noGrp="1"/>
          </p:cNvSpPr>
          <p:nvPr>
            <p:ph type="dt" sz="quarter" idx="10"/>
          </p:nvPr>
        </p:nvSpPr>
        <p:spPr>
          <a:noFill/>
        </p:spPr>
        <p:txBody>
          <a:bodyPr/>
          <a:lstStyle/>
          <a:p>
            <a:fld id="{503CAF32-F54C-8F4D-9D9C-DEF682995FAF}" type="datetime1">
              <a:rPr lang="en-US"/>
              <a:pPr/>
              <a:t>1/27/2020</a:t>
            </a:fld>
            <a:endParaRPr lang="en-US" dirty="0"/>
          </a:p>
        </p:txBody>
      </p:sp>
      <p:sp>
        <p:nvSpPr>
          <p:cNvPr id="135173" name="Slide Number Placeholder 4"/>
          <p:cNvSpPr>
            <a:spLocks noGrp="1"/>
          </p:cNvSpPr>
          <p:nvPr>
            <p:ph type="sldNum" sz="quarter" idx="11"/>
          </p:nvPr>
        </p:nvSpPr>
        <p:spPr>
          <a:noFill/>
        </p:spPr>
        <p:txBody>
          <a:bodyPr/>
          <a:lstStyle/>
          <a:p>
            <a:fld id="{99BC3978-059F-A24D-9CCF-F24BC5681F53}" type="slidenum">
              <a:rPr lang="en-US"/>
              <a:pPr/>
              <a:t>87</a:t>
            </a:fld>
            <a:endParaRPr lang="en-US" dirty="0"/>
          </a:p>
        </p:txBody>
      </p:sp>
      <p:pic>
        <p:nvPicPr>
          <p:cNvPr id="135174" name="Picture 7"/>
          <p:cNvPicPr>
            <a:picLocks noChangeAspect="1"/>
          </p:cNvPicPr>
          <p:nvPr/>
        </p:nvPicPr>
        <p:blipFill>
          <a:blip r:embed="rId2"/>
          <a:srcRect/>
          <a:stretch>
            <a:fillRect/>
          </a:stretch>
        </p:blipFill>
        <p:spPr bwMode="auto">
          <a:xfrm>
            <a:off x="609599" y="1789112"/>
            <a:ext cx="4325139" cy="3849688"/>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dirty="0">
                <a:ea typeface="ＭＳ Ｐゴシック" pitchFamily="34" charset="-128"/>
                <a:cs typeface="ＭＳ Ｐゴシック" pitchFamily="34" charset="-128"/>
              </a:rPr>
              <a:t>Procedure for Superiority</a:t>
            </a:r>
          </a:p>
        </p:txBody>
      </p:sp>
      <p:sp>
        <p:nvSpPr>
          <p:cNvPr id="136195" name="Content Placeholder 2"/>
          <p:cNvSpPr>
            <a:spLocks noGrp="1"/>
          </p:cNvSpPr>
          <p:nvPr>
            <p:ph idx="1"/>
          </p:nvPr>
        </p:nvSpPr>
        <p:spPr/>
        <p:txBody>
          <a:bodyPr/>
          <a:lstStyle/>
          <a:p>
            <a:pPr>
              <a:spcAft>
                <a:spcPts val="600"/>
              </a:spcAft>
            </a:pPr>
            <a:r>
              <a:rPr lang="en-US" sz="2000" b="0" dirty="0">
                <a:ea typeface="ＭＳ Ｐゴシック" pitchFamily="34" charset="-128"/>
                <a:cs typeface="ＭＳ Ｐゴシック" pitchFamily="34" charset="-128"/>
              </a:rPr>
              <a:t>At the end of the overtime round, the referee takes two steps back, and says “</a:t>
            </a:r>
            <a:r>
              <a:rPr lang="en-US" sz="2000" dirty="0">
                <a:ea typeface="ＭＳ Ｐゴシック" pitchFamily="34" charset="-128"/>
                <a:cs typeface="ＭＳ Ｐゴシック" pitchFamily="34" charset="-128"/>
              </a:rPr>
              <a:t>Woo-se ki-rok</a:t>
            </a:r>
            <a:r>
              <a:rPr lang="en-US" sz="2000" b="0" dirty="0">
                <a:ea typeface="ＭＳ Ｐゴシック" pitchFamily="34" charset="-128"/>
                <a:cs typeface="ＭＳ Ｐゴシック" pitchFamily="34" charset="-128"/>
              </a:rPr>
              <a:t>”</a:t>
            </a:r>
          </a:p>
          <a:p>
            <a:pPr>
              <a:spcAft>
                <a:spcPts val="600"/>
              </a:spcAft>
            </a:pPr>
            <a:r>
              <a:rPr lang="en-US" sz="2000" b="0" dirty="0">
                <a:ea typeface="ＭＳ Ｐゴシック" pitchFamily="34" charset="-128"/>
                <a:cs typeface="ＭＳ Ｐゴシック" pitchFamily="34" charset="-128"/>
              </a:rPr>
              <a:t>The corner judges complete their cards, and present them to the referee</a:t>
            </a:r>
          </a:p>
          <a:p>
            <a:pPr>
              <a:spcAft>
                <a:spcPts val="600"/>
              </a:spcAft>
            </a:pPr>
            <a:r>
              <a:rPr lang="en-US" sz="2000" b="0" dirty="0">
                <a:ea typeface="ＭＳ Ｐゴシック" pitchFamily="34" charset="-128"/>
                <a:cs typeface="ＭＳ Ｐゴシック" pitchFamily="34" charset="-128"/>
              </a:rPr>
              <a:t>The referee completes his/her own card, records the result, </a:t>
            </a:r>
            <a:r>
              <a:rPr lang="en-US" sz="2000" dirty="0">
                <a:ea typeface="ＭＳ Ｐゴシック" pitchFamily="34" charset="-128"/>
                <a:cs typeface="ＭＳ Ｐゴシック" pitchFamily="34" charset="-128"/>
              </a:rPr>
              <a:t>confirms the result with the T.A.</a:t>
            </a:r>
            <a:r>
              <a:rPr lang="en-US" sz="2000" b="0" dirty="0">
                <a:ea typeface="ＭＳ Ｐゴシック" pitchFamily="34" charset="-128"/>
                <a:cs typeface="ＭＳ Ｐゴシック" pitchFamily="34" charset="-128"/>
              </a:rPr>
              <a:t>, and declares the winner</a:t>
            </a:r>
          </a:p>
          <a:p>
            <a:pPr>
              <a:spcAft>
                <a:spcPts val="600"/>
              </a:spcAft>
            </a:pPr>
            <a:r>
              <a:rPr lang="en-US" sz="2000" dirty="0">
                <a:ea typeface="ＭＳ Ｐゴシック" pitchFamily="34" charset="-128"/>
                <a:cs typeface="ＭＳ Ｐゴシック" pitchFamily="34" charset="-128"/>
              </a:rPr>
              <a:t>With three corner judges</a:t>
            </a:r>
            <a:r>
              <a:rPr lang="en-US" sz="2000" b="0" dirty="0">
                <a:ea typeface="ＭＳ Ｐゴシック" pitchFamily="34" charset="-128"/>
                <a:cs typeface="ＭＳ Ｐゴシック" pitchFamily="34" charset="-128"/>
              </a:rPr>
              <a:t>, if there is a 2-2 tie, whichever player the the referee voted for is the winner</a:t>
            </a:r>
          </a:p>
          <a:p>
            <a:pPr>
              <a:spcAft>
                <a:spcPts val="600"/>
              </a:spcAft>
            </a:pPr>
            <a:r>
              <a:rPr lang="en-US" sz="2000" b="0" dirty="0">
                <a:ea typeface="ＭＳ Ｐゴシック" pitchFamily="34" charset="-128"/>
                <a:cs typeface="ＭＳ Ｐゴシック" pitchFamily="34" charset="-128"/>
              </a:rPr>
              <a:t>The referee turns the cards over to the T.A.</a:t>
            </a:r>
          </a:p>
          <a:p>
            <a:endParaRPr lang="en-US" sz="2000" b="0" dirty="0">
              <a:ea typeface="ＭＳ Ｐゴシック" pitchFamily="34" charset="-128"/>
              <a:cs typeface="ＭＳ Ｐゴシック" pitchFamily="34" charset="-128"/>
            </a:endParaRPr>
          </a:p>
        </p:txBody>
      </p:sp>
      <p:sp>
        <p:nvSpPr>
          <p:cNvPr id="136196" name="Date Placeholder 3"/>
          <p:cNvSpPr>
            <a:spLocks noGrp="1"/>
          </p:cNvSpPr>
          <p:nvPr>
            <p:ph type="dt" sz="quarter" idx="10"/>
          </p:nvPr>
        </p:nvSpPr>
        <p:spPr>
          <a:noFill/>
        </p:spPr>
        <p:txBody>
          <a:bodyPr/>
          <a:lstStyle/>
          <a:p>
            <a:fld id="{ED933B06-6D68-CE48-A77C-A985804C83A7}" type="datetime1">
              <a:rPr lang="en-US"/>
              <a:pPr/>
              <a:t>1/27/2020</a:t>
            </a:fld>
            <a:endParaRPr lang="en-US" dirty="0"/>
          </a:p>
        </p:txBody>
      </p:sp>
      <p:sp>
        <p:nvSpPr>
          <p:cNvPr id="136197" name="Slide Number Placeholder 4"/>
          <p:cNvSpPr>
            <a:spLocks noGrp="1"/>
          </p:cNvSpPr>
          <p:nvPr>
            <p:ph type="sldNum" sz="quarter" idx="11"/>
          </p:nvPr>
        </p:nvSpPr>
        <p:spPr>
          <a:noFill/>
        </p:spPr>
        <p:txBody>
          <a:bodyPr/>
          <a:lstStyle/>
          <a:p>
            <a:fld id="{B3A439EA-7443-1C4F-9100-3992AAF7FBC4}" type="slidenum">
              <a:rPr lang="en-US"/>
              <a:pPr/>
              <a:t>88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884237"/>
            <a:ext cx="7315200" cy="950562"/>
          </a:xfrm>
        </p:spPr>
        <p:txBody>
          <a:bodyPr/>
          <a:lstStyle/>
          <a:p>
            <a:r>
              <a:rPr lang="en-US" dirty="0">
                <a:ea typeface="ＭＳ Ｐゴシック" pitchFamily="34" charset="-128"/>
                <a:cs typeface="ＭＳ Ｐゴシック" pitchFamily="34" charset="-128"/>
              </a:rPr>
              <a:t>Remember These Three Fundamentals!</a:t>
            </a:r>
          </a:p>
        </p:txBody>
      </p:sp>
      <p:sp>
        <p:nvSpPr>
          <p:cNvPr id="15363" name="Content Placeholder 2"/>
          <p:cNvSpPr>
            <a:spLocks noGrp="1"/>
          </p:cNvSpPr>
          <p:nvPr>
            <p:ph idx="1"/>
          </p:nvPr>
        </p:nvSpPr>
        <p:spPr/>
        <p:txBody>
          <a:bodyPr/>
          <a:lstStyle/>
          <a:p>
            <a:pPr>
              <a:spcAft>
                <a:spcPts val="600"/>
              </a:spcAft>
              <a:defRPr/>
            </a:pPr>
            <a:r>
              <a:rPr lang="en-US" dirty="0"/>
              <a:t>Safety</a:t>
            </a:r>
          </a:p>
          <a:p>
            <a:pPr>
              <a:spcAft>
                <a:spcPts val="600"/>
              </a:spcAft>
              <a:defRPr/>
            </a:pPr>
            <a:r>
              <a:rPr lang="en-US" dirty="0"/>
              <a:t>Fairness</a:t>
            </a:r>
          </a:p>
          <a:p>
            <a:pPr>
              <a:spcAft>
                <a:spcPts val="1200"/>
              </a:spcAft>
              <a:defRPr/>
            </a:pPr>
            <a:r>
              <a:rPr lang="en-US" dirty="0"/>
              <a:t>Common sense</a:t>
            </a:r>
          </a:p>
          <a:p>
            <a:pPr>
              <a:spcAft>
                <a:spcPts val="0"/>
              </a:spcAft>
              <a:defRPr/>
            </a:pPr>
            <a:r>
              <a:rPr lang="en-US" dirty="0"/>
              <a:t>“</a:t>
            </a:r>
            <a:r>
              <a:rPr lang="en-US" b="0" dirty="0"/>
              <a:t>The </a:t>
            </a:r>
            <a:r>
              <a:rPr lang="en-US" dirty="0"/>
              <a:t>rules </a:t>
            </a:r>
            <a:r>
              <a:rPr lang="en-US" b="0" dirty="0"/>
              <a:t>are your</a:t>
            </a:r>
            <a:r>
              <a:rPr lang="en-US" dirty="0"/>
              <a:t> tools”</a:t>
            </a:r>
          </a:p>
          <a:p>
            <a:pPr lvl="1">
              <a:spcAft>
                <a:spcPts val="0"/>
              </a:spcAft>
              <a:defRPr/>
            </a:pPr>
            <a:r>
              <a:rPr lang="en-US" b="1" dirty="0"/>
              <a:t>Know </a:t>
            </a:r>
            <a:r>
              <a:rPr lang="en-US" dirty="0"/>
              <a:t>the rules</a:t>
            </a:r>
          </a:p>
          <a:p>
            <a:pPr lvl="1">
              <a:spcAft>
                <a:spcPts val="0"/>
              </a:spcAft>
              <a:defRPr/>
            </a:pPr>
            <a:r>
              <a:rPr lang="en-US" b="1" dirty="0"/>
              <a:t>Apply </a:t>
            </a:r>
            <a:r>
              <a:rPr lang="en-US" dirty="0"/>
              <a:t>the rules </a:t>
            </a:r>
            <a:r>
              <a:rPr lang="en-US" b="1" dirty="0"/>
              <a:t>fairly </a:t>
            </a:r>
            <a:r>
              <a:rPr lang="en-US" dirty="0"/>
              <a:t>and </a:t>
            </a:r>
            <a:r>
              <a:rPr lang="en-US" b="1" dirty="0"/>
              <a:t>consistently</a:t>
            </a:r>
            <a:endParaRPr lang="en-US" dirty="0"/>
          </a:p>
          <a:p>
            <a:pPr lvl="1">
              <a:spcAft>
                <a:spcPts val="1200"/>
              </a:spcAft>
              <a:defRPr/>
            </a:pPr>
            <a:r>
              <a:rPr lang="en-US" dirty="0"/>
              <a:t>If it’s not in the book, use </a:t>
            </a:r>
            <a:r>
              <a:rPr lang="en-US" b="1" dirty="0"/>
              <a:t>common sense</a:t>
            </a:r>
            <a:endParaRPr lang="en-US" dirty="0"/>
          </a:p>
          <a:p>
            <a:pPr>
              <a:buFont typeface="Wingdings" charset="2"/>
              <a:buNone/>
            </a:pPr>
            <a:endParaRPr lang="en-US" dirty="0">
              <a:ea typeface="ＭＳ Ｐゴシック" pitchFamily="34" charset="-128"/>
              <a:cs typeface="ＭＳ Ｐゴシック" pitchFamily="34" charset="-128"/>
            </a:endParaRPr>
          </a:p>
        </p:txBody>
      </p:sp>
      <p:sp>
        <p:nvSpPr>
          <p:cNvPr id="15364" name="Date Placeholder 3"/>
          <p:cNvSpPr>
            <a:spLocks noGrp="1"/>
          </p:cNvSpPr>
          <p:nvPr>
            <p:ph type="dt" sz="quarter" idx="10"/>
          </p:nvPr>
        </p:nvSpPr>
        <p:spPr>
          <a:noFill/>
        </p:spPr>
        <p:txBody>
          <a:bodyPr/>
          <a:lstStyle/>
          <a:p>
            <a:fld id="{ED41750E-4A1C-DC4A-8AED-BFA9B2916AA0}" type="datetime1">
              <a:rPr lang="en-US"/>
              <a:pPr/>
              <a:t>1/27/2020</a:t>
            </a:fld>
            <a:endParaRPr lang="en-US" dirty="0"/>
          </a:p>
        </p:txBody>
      </p:sp>
      <p:sp>
        <p:nvSpPr>
          <p:cNvPr id="15365" name="Slide Number Placeholder 4"/>
          <p:cNvSpPr>
            <a:spLocks noGrp="1"/>
          </p:cNvSpPr>
          <p:nvPr>
            <p:ph type="sldNum" sz="quarter" idx="11"/>
          </p:nvPr>
        </p:nvSpPr>
        <p:spPr>
          <a:noFill/>
        </p:spPr>
        <p:txBody>
          <a:bodyPr/>
          <a:lstStyle/>
          <a:p>
            <a:fld id="{71D7F9F1-D992-CE4A-A4BE-34B97F95CB6E}" type="slidenum">
              <a:rPr lang="en-US"/>
              <a:pPr/>
              <a:t>8</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dirty="0">
                <a:ea typeface="ＭＳ Ｐゴシック" pitchFamily="34" charset="-128"/>
                <a:cs typeface="ＭＳ Ｐゴシック" pitchFamily="34" charset="-128"/>
              </a:rPr>
              <a:t>Knock-Down </a:t>
            </a:r>
          </a:p>
        </p:txBody>
      </p:sp>
      <p:sp>
        <p:nvSpPr>
          <p:cNvPr id="138243" name="Content Placeholder 2"/>
          <p:cNvSpPr>
            <a:spLocks noGrp="1"/>
          </p:cNvSpPr>
          <p:nvPr>
            <p:ph idx="1"/>
          </p:nvPr>
        </p:nvSpPr>
        <p:spPr/>
        <p:txBody>
          <a:bodyPr/>
          <a:lstStyle/>
          <a:p>
            <a:r>
              <a:rPr lang="en-US" sz="2000" dirty="0">
                <a:ea typeface="ＭＳ Ｐゴシック" pitchFamily="34" charset="-128"/>
                <a:cs typeface="ＭＳ Ｐゴシック" pitchFamily="34" charset="-128"/>
              </a:rPr>
              <a:t>Definition:</a:t>
            </a:r>
            <a:r>
              <a:rPr lang="en-US" sz="2000" b="0" dirty="0">
                <a:ea typeface="ＭＳ Ｐゴシック" pitchFamily="34" charset="-128"/>
                <a:cs typeface="ＭＳ Ｐゴシック" pitchFamily="34" charset="-128"/>
              </a:rPr>
              <a:t> When a contestant is knocked to the floor or is staggered or unable to respond adequately to the requirements of the match due to a legal technique</a:t>
            </a:r>
            <a:endParaRPr lang="en-US" sz="2000" dirty="0">
              <a:ea typeface="ＭＳ Ｐゴシック" pitchFamily="34" charset="-128"/>
              <a:cs typeface="ＭＳ Ｐゴシック" pitchFamily="34" charset="-128"/>
            </a:endParaRPr>
          </a:p>
          <a:p>
            <a:pPr lvl="1"/>
            <a:r>
              <a:rPr lang="en-US" sz="1800" b="1" dirty="0"/>
              <a:t>When any part of the body other than the sole of the foot touches the floor</a:t>
            </a:r>
            <a:r>
              <a:rPr lang="en-US" sz="1800" dirty="0"/>
              <a:t> due to the force of the opponent’s permitted technique</a:t>
            </a:r>
          </a:p>
          <a:p>
            <a:pPr lvl="1"/>
            <a:r>
              <a:rPr lang="en-US" sz="1800" dirty="0"/>
              <a:t>When a contestant is </a:t>
            </a:r>
            <a:r>
              <a:rPr lang="en-US" sz="1800" b="1" dirty="0"/>
              <a:t>staggered</a:t>
            </a:r>
            <a:r>
              <a:rPr lang="en-US" sz="1800" dirty="0"/>
              <a:t> and shows </a:t>
            </a:r>
            <a:r>
              <a:rPr lang="en-US" sz="1800" b="1" dirty="0"/>
              <a:t>no intention or ability to continue</a:t>
            </a:r>
            <a:endParaRPr lang="en-US" sz="1800" dirty="0"/>
          </a:p>
          <a:p>
            <a:pPr lvl="1"/>
            <a:r>
              <a:rPr lang="en-US" sz="1800" dirty="0"/>
              <a:t>When the referee judges that, in the interest of safety, the contest cannot continue as the result of a contestant being struck by a permitted technique</a:t>
            </a:r>
          </a:p>
          <a:p>
            <a:pPr lvl="1"/>
            <a:r>
              <a:rPr lang="en-US" sz="1800" dirty="0"/>
              <a:t>Any situation where — as the result of </a:t>
            </a:r>
            <a:r>
              <a:rPr lang="en-US" sz="1800" b="1" dirty="0"/>
              <a:t>legal contact</a:t>
            </a:r>
            <a:r>
              <a:rPr lang="en-US" sz="1800" dirty="0"/>
              <a:t> — it would be dangerous to continue or when there is any question about the safety of a contestant</a:t>
            </a:r>
          </a:p>
          <a:p>
            <a:endParaRPr lang="en-US" sz="2000" b="0" dirty="0">
              <a:ea typeface="ＭＳ Ｐゴシック" pitchFamily="34" charset="-128"/>
              <a:cs typeface="ＭＳ Ｐゴシック" pitchFamily="34" charset="-128"/>
            </a:endParaRPr>
          </a:p>
        </p:txBody>
      </p:sp>
      <p:sp>
        <p:nvSpPr>
          <p:cNvPr id="138244" name="Date Placeholder 3"/>
          <p:cNvSpPr>
            <a:spLocks noGrp="1"/>
          </p:cNvSpPr>
          <p:nvPr>
            <p:ph type="dt" sz="quarter" idx="10"/>
          </p:nvPr>
        </p:nvSpPr>
        <p:spPr>
          <a:noFill/>
        </p:spPr>
        <p:txBody>
          <a:bodyPr/>
          <a:lstStyle/>
          <a:p>
            <a:fld id="{7762E4F5-41BC-814F-A7E3-2B12B4074B6A}" type="datetime1">
              <a:rPr lang="en-US"/>
              <a:pPr/>
              <a:t>1/27/2020</a:t>
            </a:fld>
            <a:endParaRPr lang="en-US" dirty="0"/>
          </a:p>
        </p:txBody>
      </p:sp>
      <p:sp>
        <p:nvSpPr>
          <p:cNvPr id="138245" name="Slide Number Placeholder 4"/>
          <p:cNvSpPr>
            <a:spLocks noGrp="1"/>
          </p:cNvSpPr>
          <p:nvPr>
            <p:ph type="sldNum" sz="quarter" idx="11"/>
          </p:nvPr>
        </p:nvSpPr>
        <p:spPr>
          <a:noFill/>
        </p:spPr>
        <p:txBody>
          <a:bodyPr/>
          <a:lstStyle/>
          <a:p>
            <a:fld id="{8B4AA2EE-5E52-6B47-BC74-5F1AE826209F}" type="slidenum">
              <a:rPr lang="en-US"/>
              <a:pPr/>
              <a:t>89</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a:ea typeface="ＭＳ Ｐゴシック" pitchFamily="34" charset="-128"/>
                <a:cs typeface="ＭＳ Ｐゴシック" pitchFamily="34" charset="-128"/>
              </a:rPr>
              <a:t>Knock-Down Procedure</a:t>
            </a:r>
          </a:p>
        </p:txBody>
      </p:sp>
      <p:sp>
        <p:nvSpPr>
          <p:cNvPr id="139267" name="Content Placeholder 2"/>
          <p:cNvSpPr>
            <a:spLocks noGrp="1"/>
          </p:cNvSpPr>
          <p:nvPr>
            <p:ph idx="1"/>
          </p:nvPr>
        </p:nvSpPr>
        <p:spPr>
          <a:xfrm>
            <a:off x="457200" y="1828800"/>
            <a:ext cx="8458200" cy="4038600"/>
          </a:xfrm>
        </p:spPr>
        <p:txBody>
          <a:bodyPr/>
          <a:lstStyle/>
          <a:p>
            <a:pPr>
              <a:spcAft>
                <a:spcPts val="600"/>
              </a:spcAft>
            </a:pPr>
            <a:r>
              <a:rPr lang="en-US" sz="2000" b="0" dirty="0">
                <a:ea typeface="ＭＳ Ｐゴシック" pitchFamily="34" charset="-128"/>
                <a:cs typeface="ＭＳ Ｐゴシック" pitchFamily="34" charset="-128"/>
              </a:rPr>
              <a:t>Declare “Kal-yeo” (break); the Recorder stops the match clock</a:t>
            </a:r>
          </a:p>
          <a:p>
            <a:pPr>
              <a:spcAft>
                <a:spcPts val="600"/>
              </a:spcAft>
            </a:pPr>
            <a:r>
              <a:rPr lang="en-US" sz="2000" b="0" dirty="0">
                <a:ea typeface="ＭＳ Ｐゴシック" pitchFamily="34" charset="-128"/>
                <a:cs typeface="ＭＳ Ｐゴシック" pitchFamily="34" charset="-128"/>
              </a:rPr>
              <a:t>Keep the attacker away from the downed player</a:t>
            </a:r>
          </a:p>
          <a:p>
            <a:pPr>
              <a:spcAft>
                <a:spcPts val="600"/>
              </a:spcAft>
            </a:pPr>
            <a:r>
              <a:rPr lang="en-US" sz="2000" b="0" dirty="0">
                <a:ea typeface="ＭＳ Ｐゴシック" pitchFamily="34" charset="-128"/>
                <a:cs typeface="ＭＳ Ｐゴシック" pitchFamily="34" charset="-128"/>
              </a:rPr>
              <a:t>Check the player’s condition, call doctor if necessary</a:t>
            </a:r>
          </a:p>
          <a:p>
            <a:r>
              <a:rPr lang="en-US" sz="2000" b="0" dirty="0">
                <a:ea typeface="ＭＳ Ｐゴシック" pitchFamily="34" charset="-128"/>
                <a:cs typeface="ＭＳ Ｐゴシック" pitchFamily="34" charset="-128"/>
              </a:rPr>
              <a:t>Count at one-second intervals</a:t>
            </a:r>
          </a:p>
          <a:p>
            <a:pPr lvl="1">
              <a:spcAft>
                <a:spcPts val="0"/>
              </a:spcAft>
            </a:pPr>
            <a:r>
              <a:rPr lang="en-US" sz="1800" dirty="0"/>
              <a:t>“Ha-nah, Duhl, Seht, Neht, Da-seot, Yeo-seot, Il-gop, Yeo-dul, A-hop, Yeol” </a:t>
            </a:r>
          </a:p>
          <a:p>
            <a:pPr lvl="1">
              <a:spcAft>
                <a:spcPts val="0"/>
              </a:spcAft>
            </a:pPr>
            <a:r>
              <a:rPr lang="en-US" sz="1800" dirty="0"/>
              <a:t>You can call for the doctor while you’re counting</a:t>
            </a:r>
          </a:p>
          <a:p>
            <a:pPr lvl="1">
              <a:spcAft>
                <a:spcPts val="600"/>
              </a:spcAft>
            </a:pPr>
            <a:r>
              <a:rPr lang="en-US" sz="1800" dirty="0"/>
              <a:t>Continue to count, even if match time has expired</a:t>
            </a:r>
            <a:endParaRPr lang="en-US" sz="2000" dirty="0"/>
          </a:p>
          <a:p>
            <a:pPr>
              <a:spcAft>
                <a:spcPts val="600"/>
              </a:spcAft>
            </a:pPr>
            <a:r>
              <a:rPr lang="en-US" sz="2000" dirty="0">
                <a:ea typeface="ＭＳ Ｐゴシック" pitchFamily="34" charset="-128"/>
                <a:cs typeface="ＭＳ Ｐゴシック" pitchFamily="34" charset="-128"/>
              </a:rPr>
              <a:t>You MUST count to eight</a:t>
            </a:r>
            <a:r>
              <a:rPr lang="en-US" sz="2000" b="0" dirty="0">
                <a:ea typeface="ＭＳ Ｐゴシック" pitchFamily="34" charset="-128"/>
                <a:cs typeface="ＭＳ Ｐゴシック" pitchFamily="34" charset="-128"/>
              </a:rPr>
              <a:t> — even if the player is ready to continue before then</a:t>
            </a:r>
          </a:p>
          <a:p>
            <a:pPr>
              <a:buFont typeface="Wingdings" charset="2"/>
              <a:buNone/>
            </a:pPr>
            <a:endParaRPr lang="en-US" sz="2000" b="0" dirty="0">
              <a:ea typeface="ＭＳ Ｐゴシック" pitchFamily="34" charset="-128"/>
              <a:cs typeface="ＭＳ Ｐゴシック" pitchFamily="34" charset="-128"/>
            </a:endParaRPr>
          </a:p>
        </p:txBody>
      </p:sp>
      <p:sp>
        <p:nvSpPr>
          <p:cNvPr id="139268" name="Date Placeholder 3"/>
          <p:cNvSpPr>
            <a:spLocks noGrp="1"/>
          </p:cNvSpPr>
          <p:nvPr>
            <p:ph type="dt" sz="quarter" idx="10"/>
          </p:nvPr>
        </p:nvSpPr>
        <p:spPr>
          <a:noFill/>
        </p:spPr>
        <p:txBody>
          <a:bodyPr/>
          <a:lstStyle/>
          <a:p>
            <a:fld id="{4F746CFB-A69B-CE45-9B3D-ABF4A1DAB34A}" type="datetime1">
              <a:rPr lang="en-US"/>
              <a:pPr/>
              <a:t>1/27/2020</a:t>
            </a:fld>
            <a:endParaRPr lang="en-US" dirty="0"/>
          </a:p>
        </p:txBody>
      </p:sp>
      <p:sp>
        <p:nvSpPr>
          <p:cNvPr id="139269" name="Slide Number Placeholder 4"/>
          <p:cNvSpPr>
            <a:spLocks noGrp="1"/>
          </p:cNvSpPr>
          <p:nvPr>
            <p:ph type="sldNum" sz="quarter" idx="11"/>
          </p:nvPr>
        </p:nvSpPr>
        <p:spPr>
          <a:noFill/>
        </p:spPr>
        <p:txBody>
          <a:bodyPr/>
          <a:lstStyle/>
          <a:p>
            <a:fld id="{470686FE-72D5-D84F-BBD7-2E503FD42550}" type="slidenum">
              <a:rPr lang="en-US"/>
              <a:pPr/>
              <a:t>90</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a:ea typeface="ＭＳ Ｐゴシック" pitchFamily="34" charset="-128"/>
                <a:cs typeface="ＭＳ Ｐゴシック" pitchFamily="34" charset="-128"/>
              </a:rPr>
              <a:t>Knock-Down Procedure</a:t>
            </a:r>
          </a:p>
        </p:txBody>
      </p:sp>
      <p:sp>
        <p:nvSpPr>
          <p:cNvPr id="139267"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Player demonstrates will to continue by standing in fighting position, fists up</a:t>
            </a:r>
          </a:p>
          <a:p>
            <a:pPr lvl="1"/>
            <a:r>
              <a:rPr lang="en-US" sz="1800" dirty="0"/>
              <a:t>Must be </a:t>
            </a:r>
            <a:r>
              <a:rPr lang="en-US" sz="1800" b="1" dirty="0"/>
              <a:t>alert </a:t>
            </a:r>
            <a:r>
              <a:rPr lang="en-US" sz="1800" dirty="0"/>
              <a:t>and ready to go</a:t>
            </a:r>
          </a:p>
          <a:p>
            <a:pPr>
              <a:spcAft>
                <a:spcPts val="600"/>
              </a:spcAft>
            </a:pPr>
            <a:r>
              <a:rPr lang="en-US" sz="2000" b="0" dirty="0">
                <a:ea typeface="ＭＳ Ｐゴシック" pitchFamily="34" charset="-128"/>
                <a:cs typeface="ＭＳ Ｐゴシック" pitchFamily="34" charset="-128"/>
              </a:rPr>
              <a:t>Don’t spend additional time confirming the competitor’s recovery after counting to “Yeo-dul” — check them while you’re counting</a:t>
            </a:r>
          </a:p>
          <a:p>
            <a:r>
              <a:rPr lang="en-US" sz="2000" b="0" dirty="0">
                <a:ea typeface="ＭＳ Ｐゴシック" pitchFamily="34" charset="-128"/>
                <a:cs typeface="ＭＳ Ｐゴシック" pitchFamily="34" charset="-128"/>
              </a:rPr>
              <a:t>Resume the contest by declaring “Kye-sok” (continue)  </a:t>
            </a:r>
          </a:p>
          <a:p>
            <a:endParaRPr lang="en-US" sz="2000" b="0" dirty="0">
              <a:ea typeface="ＭＳ Ｐゴシック" pitchFamily="34" charset="-128"/>
              <a:cs typeface="ＭＳ Ｐゴシック" pitchFamily="34" charset="-128"/>
            </a:endParaRPr>
          </a:p>
          <a:p>
            <a:pPr>
              <a:spcAft>
                <a:spcPts val="600"/>
              </a:spcAft>
              <a:buNone/>
            </a:pPr>
            <a:endParaRPr lang="en-US" sz="2000" b="0" dirty="0">
              <a:ea typeface="ＭＳ Ｐゴシック" pitchFamily="34" charset="-128"/>
              <a:cs typeface="ＭＳ Ｐゴシック" pitchFamily="34" charset="-128"/>
            </a:endParaRPr>
          </a:p>
          <a:p>
            <a:endParaRPr lang="en-US" dirty="0">
              <a:ea typeface="ＭＳ Ｐゴシック" pitchFamily="34" charset="-128"/>
              <a:cs typeface="ＭＳ Ｐゴシック" pitchFamily="34" charset="-128"/>
            </a:endParaRPr>
          </a:p>
        </p:txBody>
      </p:sp>
      <p:sp>
        <p:nvSpPr>
          <p:cNvPr id="139268" name="Date Placeholder 3"/>
          <p:cNvSpPr>
            <a:spLocks noGrp="1"/>
          </p:cNvSpPr>
          <p:nvPr>
            <p:ph type="dt" sz="quarter" idx="10"/>
          </p:nvPr>
        </p:nvSpPr>
        <p:spPr>
          <a:noFill/>
        </p:spPr>
        <p:txBody>
          <a:bodyPr/>
          <a:lstStyle/>
          <a:p>
            <a:fld id="{4F746CFB-A69B-CE45-9B3D-ABF4A1DAB34A}" type="datetime1">
              <a:rPr lang="en-US"/>
              <a:pPr/>
              <a:t>1/27/2020</a:t>
            </a:fld>
            <a:endParaRPr lang="en-US" dirty="0"/>
          </a:p>
        </p:txBody>
      </p:sp>
      <p:sp>
        <p:nvSpPr>
          <p:cNvPr id="139269" name="Slide Number Placeholder 4"/>
          <p:cNvSpPr>
            <a:spLocks noGrp="1"/>
          </p:cNvSpPr>
          <p:nvPr>
            <p:ph type="sldNum" sz="quarter" idx="11"/>
          </p:nvPr>
        </p:nvSpPr>
        <p:spPr>
          <a:noFill/>
        </p:spPr>
        <p:txBody>
          <a:bodyPr/>
          <a:lstStyle/>
          <a:p>
            <a:fld id="{470686FE-72D5-D84F-BBD7-2E503FD42550}" type="slidenum">
              <a:rPr lang="en-US"/>
              <a:pPr/>
              <a:t>91</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a:ea typeface="ＭＳ Ｐゴシック" pitchFamily="34" charset="-128"/>
                <a:cs typeface="ＭＳ Ｐゴシック" pitchFamily="34" charset="-128"/>
              </a:rPr>
              <a:t>Knock-Down Procedure</a:t>
            </a:r>
          </a:p>
        </p:txBody>
      </p:sp>
      <p:sp>
        <p:nvSpPr>
          <p:cNvPr id="139267"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If a player clearly recovers before the count of “Yeo-dul” and expresses the will to resume, but still needs medical treatment...</a:t>
            </a:r>
          </a:p>
          <a:p>
            <a:pPr lvl="1">
              <a:spcAft>
                <a:spcPts val="600"/>
              </a:spcAft>
            </a:pPr>
            <a:r>
              <a:rPr lang="en-US" sz="1800" dirty="0"/>
              <a:t>Resume the match by declaring “</a:t>
            </a:r>
            <a:r>
              <a:rPr lang="en-US" sz="1800" b="1" dirty="0"/>
              <a:t>Kye-shi</a:t>
            </a:r>
            <a:r>
              <a:rPr lang="en-US" sz="1800" dirty="0"/>
              <a:t>” (injury time-out) and proceed accordingly</a:t>
            </a:r>
          </a:p>
          <a:p>
            <a:pPr>
              <a:spcAft>
                <a:spcPts val="600"/>
              </a:spcAft>
            </a:pPr>
            <a:r>
              <a:rPr lang="en-US" sz="2000" b="0" dirty="0">
                <a:ea typeface="ＭＳ Ｐゴシック" pitchFamily="34" charset="-128"/>
                <a:cs typeface="ＭＳ Ｐゴシック" pitchFamily="34" charset="-128"/>
              </a:rPr>
              <a:t>If a downed player cannot demonstrate the will to resume the contest by the count of “Yeo-dul” (eight), continue counting: “A-hop,” “Yeol”</a:t>
            </a:r>
          </a:p>
          <a:p>
            <a:pPr>
              <a:spcAft>
                <a:spcPts val="600"/>
              </a:spcAft>
            </a:pPr>
            <a:r>
              <a:rPr lang="en-US" sz="2000" b="0" dirty="0">
                <a:ea typeface="ＭＳ Ｐゴシック" pitchFamily="34" charset="-128"/>
                <a:cs typeface="ＭＳ Ｐゴシック" pitchFamily="34" charset="-128"/>
              </a:rPr>
              <a:t>Once you count past eight, the game is over; you </a:t>
            </a:r>
            <a:r>
              <a:rPr lang="en-US" sz="2000" dirty="0">
                <a:ea typeface="ＭＳ Ｐゴシック" pitchFamily="34" charset="-128"/>
                <a:cs typeface="ＭＳ Ｐゴシック" pitchFamily="34" charset="-128"/>
              </a:rPr>
              <a:t>must </a:t>
            </a:r>
            <a:r>
              <a:rPr lang="en-US" sz="2000" b="0" dirty="0">
                <a:ea typeface="ＭＳ Ｐゴシック" pitchFamily="34" charset="-128"/>
                <a:cs typeface="ＭＳ Ｐゴシック" pitchFamily="34" charset="-128"/>
              </a:rPr>
              <a:t>finish the count and declare a “Referee Stops Contest”</a:t>
            </a:r>
          </a:p>
          <a:p>
            <a:pPr>
              <a:spcAft>
                <a:spcPts val="600"/>
              </a:spcAft>
              <a:buNone/>
            </a:pPr>
            <a:endParaRPr lang="en-US" sz="2000" b="0" dirty="0">
              <a:ea typeface="ＭＳ Ｐゴシック" pitchFamily="34" charset="-128"/>
              <a:cs typeface="ＭＳ Ｐゴシック" pitchFamily="34" charset="-128"/>
            </a:endParaRPr>
          </a:p>
          <a:p>
            <a:endParaRPr lang="en-US" b="0" dirty="0">
              <a:ea typeface="ＭＳ Ｐゴシック" pitchFamily="34" charset="-128"/>
              <a:cs typeface="ＭＳ Ｐゴシック" pitchFamily="34" charset="-128"/>
            </a:endParaRPr>
          </a:p>
        </p:txBody>
      </p:sp>
      <p:sp>
        <p:nvSpPr>
          <p:cNvPr id="139268" name="Date Placeholder 3"/>
          <p:cNvSpPr>
            <a:spLocks noGrp="1"/>
          </p:cNvSpPr>
          <p:nvPr>
            <p:ph type="dt" sz="quarter" idx="10"/>
          </p:nvPr>
        </p:nvSpPr>
        <p:spPr>
          <a:noFill/>
        </p:spPr>
        <p:txBody>
          <a:bodyPr/>
          <a:lstStyle/>
          <a:p>
            <a:fld id="{4F746CFB-A69B-CE45-9B3D-ABF4A1DAB34A}" type="datetime1">
              <a:rPr lang="en-US"/>
              <a:pPr/>
              <a:t>1/27/2020</a:t>
            </a:fld>
            <a:endParaRPr lang="en-US" dirty="0"/>
          </a:p>
        </p:txBody>
      </p:sp>
      <p:sp>
        <p:nvSpPr>
          <p:cNvPr id="139269" name="Slide Number Placeholder 4"/>
          <p:cNvSpPr>
            <a:spLocks noGrp="1"/>
          </p:cNvSpPr>
          <p:nvPr>
            <p:ph type="sldNum" sz="quarter" idx="11"/>
          </p:nvPr>
        </p:nvSpPr>
        <p:spPr>
          <a:noFill/>
        </p:spPr>
        <p:txBody>
          <a:bodyPr/>
          <a:lstStyle/>
          <a:p>
            <a:fld id="{470686FE-72D5-D84F-BBD7-2E503FD42550}" type="slidenum">
              <a:rPr lang="en-US"/>
              <a:pPr/>
              <a:t>92</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a:ea typeface="ＭＳ Ｐゴシック" pitchFamily="34" charset="-128"/>
                <a:cs typeface="ＭＳ Ｐゴシック" pitchFamily="34" charset="-128"/>
              </a:rPr>
              <a:t>Knock-Down, 8-Count, But No Score</a:t>
            </a:r>
          </a:p>
        </p:txBody>
      </p:sp>
      <p:sp>
        <p:nvSpPr>
          <p:cNvPr id="139267" name="Content Placeholder 2"/>
          <p:cNvSpPr>
            <a:spLocks noGrp="1"/>
          </p:cNvSpPr>
          <p:nvPr>
            <p:ph idx="1"/>
          </p:nvPr>
        </p:nvSpPr>
        <p:spPr>
          <a:xfrm>
            <a:off x="533400" y="1828800"/>
            <a:ext cx="8229600" cy="4038600"/>
          </a:xfrm>
        </p:spPr>
        <p:txBody>
          <a:bodyPr/>
          <a:lstStyle/>
          <a:p>
            <a:r>
              <a:rPr lang="en-US" sz="2000" dirty="0">
                <a:ea typeface="ＭＳ Ｐゴシック" pitchFamily="34" charset="-128"/>
                <a:cs typeface="ＭＳ Ｐゴシック" pitchFamily="34" charset="-128"/>
              </a:rPr>
              <a:t>Body shot (PSS and non-PSS): </a:t>
            </a:r>
          </a:p>
          <a:p>
            <a:pPr lvl="1">
              <a:spcAft>
                <a:spcPts val="0"/>
              </a:spcAft>
            </a:pPr>
            <a:r>
              <a:rPr lang="en-US" sz="1800" dirty="0">
                <a:ea typeface="ＭＳ Ｐゴシック" pitchFamily="34" charset="-128"/>
                <a:cs typeface="ＭＳ Ｐゴシック" pitchFamily="34" charset="-128"/>
              </a:rPr>
              <a:t>Referee counts to “Yeo-dul” (eight); if player is able to continue by the count of eight, referee declares “Kye-sok” and continues the match </a:t>
            </a:r>
          </a:p>
          <a:p>
            <a:pPr lvl="1">
              <a:spcAft>
                <a:spcPts val="0"/>
              </a:spcAft>
            </a:pPr>
            <a:r>
              <a:rPr lang="en-US" sz="1800" dirty="0">
                <a:ea typeface="ＭＳ Ｐゴシック" pitchFamily="34" charset="-128"/>
                <a:cs typeface="ＭＳ Ｐゴシック" pitchFamily="34" charset="-128"/>
              </a:rPr>
              <a:t>Referee may request IVR to determine if pretending injury </a:t>
            </a:r>
          </a:p>
          <a:p>
            <a:r>
              <a:rPr lang="en-US" sz="2000" dirty="0">
                <a:ea typeface="ＭＳ Ｐゴシック" pitchFamily="34" charset="-128"/>
                <a:cs typeface="ＭＳ Ｐゴシック" pitchFamily="34" charset="-128"/>
              </a:rPr>
              <a:t>Head shot (PSS):</a:t>
            </a:r>
          </a:p>
          <a:p>
            <a:pPr marL="571500" lvl="2">
              <a:spcAft>
                <a:spcPts val="0"/>
              </a:spcAft>
            </a:pPr>
            <a:r>
              <a:rPr lang="en-US" dirty="0">
                <a:ea typeface="ＭＳ Ｐゴシック" pitchFamily="34" charset="-128"/>
                <a:cs typeface="ＭＳ Ｐゴシック" pitchFamily="34" charset="-128"/>
              </a:rPr>
              <a:t>If player is able to continue by the count of eight (“Yeo-dul”), referee  requests Video Replay — using his/her own card — to determine if points should be awarded</a:t>
            </a:r>
          </a:p>
          <a:p>
            <a:r>
              <a:rPr lang="en-US" sz="2000" dirty="0">
                <a:ea typeface="ＭＳ Ｐゴシック" pitchFamily="34" charset="-128"/>
                <a:cs typeface="ＭＳ Ｐゴシック" pitchFamily="34" charset="-128"/>
              </a:rPr>
              <a:t>Head shot (non-PSS)</a:t>
            </a:r>
          </a:p>
          <a:p>
            <a:pPr marL="520700" lvl="2" indent="-228600"/>
            <a:r>
              <a:rPr lang="en-US" dirty="0">
                <a:ea typeface="ＭＳ Ｐゴシック" pitchFamily="34" charset="-128"/>
                <a:cs typeface="ＭＳ Ｐゴシック" pitchFamily="34" charset="-128"/>
              </a:rPr>
              <a:t>Judges should indicate by raising 3 (or 5) fingers that points should be scored ... or not</a:t>
            </a:r>
          </a:p>
          <a:p>
            <a:pPr marL="520700" lvl="2" indent="-228600"/>
            <a:r>
              <a:rPr lang="en-US" dirty="0">
                <a:ea typeface="ＭＳ Ｐゴシック" pitchFamily="34" charset="-128"/>
                <a:cs typeface="ＭＳ Ｐゴシック" pitchFamily="34" charset="-128"/>
              </a:rPr>
              <a:t>If judges do not confirm the points, </a:t>
            </a:r>
            <a:r>
              <a:rPr lang="en-US" b="1" dirty="0">
                <a:ea typeface="ＭＳ Ｐゴシック" pitchFamily="34" charset="-128"/>
                <a:cs typeface="ＭＳ Ｐゴシック" pitchFamily="34" charset="-128"/>
              </a:rPr>
              <a:t>referee will request Video Replay</a:t>
            </a:r>
            <a:endParaRPr lang="en-US" dirty="0">
              <a:ea typeface="ＭＳ Ｐゴシック" pitchFamily="34" charset="-128"/>
              <a:cs typeface="ＭＳ Ｐゴシック" pitchFamily="34" charset="-128"/>
            </a:endParaRPr>
          </a:p>
          <a:p>
            <a:pPr>
              <a:buNone/>
            </a:pPr>
            <a:endParaRPr lang="en-US" b="0" dirty="0">
              <a:ea typeface="ＭＳ Ｐゴシック" pitchFamily="34" charset="-128"/>
              <a:cs typeface="ＭＳ Ｐゴシック" pitchFamily="34" charset="-128"/>
            </a:endParaRPr>
          </a:p>
          <a:p>
            <a:pPr marL="234950" lvl="1" indent="-228600">
              <a:buNone/>
            </a:pPr>
            <a:endParaRPr lang="en-US" dirty="0">
              <a:ea typeface="ＭＳ Ｐゴシック" pitchFamily="34" charset="-128"/>
              <a:cs typeface="ＭＳ Ｐゴシック" pitchFamily="34" charset="-128"/>
            </a:endParaRPr>
          </a:p>
          <a:p>
            <a:pPr>
              <a:buNone/>
            </a:pPr>
            <a:endParaRPr lang="en-US" b="0" dirty="0">
              <a:ea typeface="ＭＳ Ｐゴシック" pitchFamily="34" charset="-128"/>
              <a:cs typeface="ＭＳ Ｐゴシック" pitchFamily="34" charset="-128"/>
            </a:endParaRPr>
          </a:p>
        </p:txBody>
      </p:sp>
      <p:sp>
        <p:nvSpPr>
          <p:cNvPr id="139268" name="Date Placeholder 3"/>
          <p:cNvSpPr>
            <a:spLocks noGrp="1"/>
          </p:cNvSpPr>
          <p:nvPr>
            <p:ph type="dt" sz="quarter" idx="10"/>
          </p:nvPr>
        </p:nvSpPr>
        <p:spPr>
          <a:noFill/>
        </p:spPr>
        <p:txBody>
          <a:bodyPr/>
          <a:lstStyle/>
          <a:p>
            <a:fld id="{4F746CFB-A69B-CE45-9B3D-ABF4A1DAB34A}" type="datetime1">
              <a:rPr lang="en-US"/>
              <a:pPr/>
              <a:t>1/27/2020</a:t>
            </a:fld>
            <a:endParaRPr lang="en-US" dirty="0"/>
          </a:p>
        </p:txBody>
      </p:sp>
      <p:sp>
        <p:nvSpPr>
          <p:cNvPr id="139269" name="Slide Number Placeholder 4"/>
          <p:cNvSpPr>
            <a:spLocks noGrp="1"/>
          </p:cNvSpPr>
          <p:nvPr>
            <p:ph type="sldNum" sz="quarter" idx="11"/>
          </p:nvPr>
        </p:nvSpPr>
        <p:spPr>
          <a:noFill/>
        </p:spPr>
        <p:txBody>
          <a:bodyPr/>
          <a:lstStyle/>
          <a:p>
            <a:fld id="{470686FE-72D5-D84F-BBD7-2E503FD42550}" type="slidenum">
              <a:rPr lang="en-US"/>
              <a:pPr/>
              <a:t>93</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a:ea typeface="ＭＳ Ｐゴシック" pitchFamily="34" charset="-128"/>
                <a:cs typeface="ＭＳ Ｐゴシック" pitchFamily="34" charset="-128"/>
              </a:rPr>
              <a:t>Knock-Down, 10-Count, But No Score</a:t>
            </a:r>
          </a:p>
        </p:txBody>
      </p:sp>
      <p:sp>
        <p:nvSpPr>
          <p:cNvPr id="139267" name="Content Placeholder 2"/>
          <p:cNvSpPr>
            <a:spLocks noGrp="1"/>
          </p:cNvSpPr>
          <p:nvPr>
            <p:ph idx="1"/>
          </p:nvPr>
        </p:nvSpPr>
        <p:spPr>
          <a:xfrm>
            <a:off x="533400" y="1828800"/>
            <a:ext cx="8229600" cy="4038600"/>
          </a:xfrm>
        </p:spPr>
        <p:txBody>
          <a:bodyPr/>
          <a:lstStyle/>
          <a:p>
            <a:r>
              <a:rPr lang="en-US" sz="2000" dirty="0">
                <a:ea typeface="ＭＳ Ｐゴシック" pitchFamily="34" charset="-128"/>
                <a:cs typeface="ＭＳ Ｐゴシック" pitchFamily="34" charset="-128"/>
              </a:rPr>
              <a:t>Body shot (PSS and non-PSS) or Head Shot (PSS): </a:t>
            </a:r>
          </a:p>
          <a:p>
            <a:pPr lvl="1">
              <a:spcAft>
                <a:spcPts val="0"/>
              </a:spcAft>
            </a:pPr>
            <a:r>
              <a:rPr lang="en-US" sz="1800" dirty="0">
                <a:ea typeface="ＭＳ Ｐゴシック" pitchFamily="34" charset="-128"/>
                <a:cs typeface="ＭＳ Ｐゴシック" pitchFamily="34" charset="-128"/>
              </a:rPr>
              <a:t>Referee counts to “</a:t>
            </a:r>
            <a:r>
              <a:rPr lang="en-US" sz="1800" dirty="0" err="1">
                <a:ea typeface="ＭＳ Ｐゴシック" pitchFamily="34" charset="-128"/>
                <a:cs typeface="ＭＳ Ｐゴシック" pitchFamily="34" charset="-128"/>
              </a:rPr>
              <a:t>Yeol</a:t>
            </a:r>
            <a:r>
              <a:rPr lang="en-US" sz="1800" dirty="0">
                <a:ea typeface="ＭＳ Ｐゴシック" pitchFamily="34" charset="-128"/>
                <a:cs typeface="ＭＳ Ｐゴシック" pitchFamily="34" charset="-128"/>
              </a:rPr>
              <a:t>” (ten): declare “</a:t>
            </a:r>
            <a:r>
              <a:rPr lang="en-US" sz="1800" dirty="0" err="1">
                <a:ea typeface="ＭＳ Ｐゴシック" pitchFamily="34" charset="-128"/>
                <a:cs typeface="ＭＳ Ｐゴシック" pitchFamily="34" charset="-128"/>
              </a:rPr>
              <a:t>Kye</a:t>
            </a:r>
            <a:r>
              <a:rPr lang="en-US" sz="1800" dirty="0">
                <a:ea typeface="ＭＳ Ｐゴシック" pitchFamily="34" charset="-128"/>
                <a:cs typeface="ＭＳ Ｐゴシック" pitchFamily="34" charset="-128"/>
              </a:rPr>
              <a:t>-Shi” then request a Video Review to determine if the count was from a legal technique.</a:t>
            </a:r>
          </a:p>
          <a:p>
            <a:pPr lvl="2">
              <a:spcAft>
                <a:spcPts val="0"/>
              </a:spcAft>
            </a:pPr>
            <a:r>
              <a:rPr lang="en-US" sz="1600" dirty="0">
                <a:ea typeface="ＭＳ Ｐゴシック" pitchFamily="34" charset="-128"/>
                <a:cs typeface="ＭＳ Ｐゴシック" pitchFamily="34" charset="-128"/>
              </a:rPr>
              <a:t>If the technique is legal, declare the winner by RSC.</a:t>
            </a:r>
          </a:p>
          <a:p>
            <a:pPr lvl="2">
              <a:spcAft>
                <a:spcPts val="0"/>
              </a:spcAft>
            </a:pPr>
            <a:r>
              <a:rPr lang="en-US" sz="1600" dirty="0">
                <a:ea typeface="ＭＳ Ｐゴシック" pitchFamily="34" charset="-128"/>
                <a:cs typeface="ＭＳ Ｐゴシック" pitchFamily="34" charset="-128"/>
              </a:rPr>
              <a:t>If the technique is not legal, continue the “</a:t>
            </a:r>
            <a:r>
              <a:rPr lang="en-US" sz="1600" dirty="0" err="1">
                <a:ea typeface="ＭＳ Ｐゴシック" pitchFamily="34" charset="-128"/>
                <a:cs typeface="ＭＳ Ｐゴシック" pitchFamily="34" charset="-128"/>
              </a:rPr>
              <a:t>Kye</a:t>
            </a:r>
            <a:r>
              <a:rPr lang="en-US" sz="1600" dirty="0">
                <a:ea typeface="ＭＳ Ｐゴシック" pitchFamily="34" charset="-128"/>
                <a:cs typeface="ＭＳ Ｐゴシック" pitchFamily="34" charset="-128"/>
              </a:rPr>
              <a:t>-Shi” procedure and award a Gam-</a:t>
            </a:r>
            <a:r>
              <a:rPr lang="en-US" sz="1600" dirty="0" err="1">
                <a:ea typeface="ＭＳ Ｐゴシック" pitchFamily="34" charset="-128"/>
                <a:cs typeface="ＭＳ Ｐゴシック" pitchFamily="34" charset="-128"/>
              </a:rPr>
              <a:t>Jeom</a:t>
            </a:r>
            <a:r>
              <a:rPr lang="en-US" sz="1600" dirty="0">
                <a:ea typeface="ＭＳ Ｐゴシック" pitchFamily="34" charset="-128"/>
                <a:cs typeface="ＭＳ Ｐゴシック" pitchFamily="34" charset="-128"/>
              </a:rPr>
              <a:t> as necessary</a:t>
            </a:r>
          </a:p>
          <a:p>
            <a:r>
              <a:rPr lang="en-US" sz="2000" dirty="0">
                <a:ea typeface="ＭＳ Ｐゴシック" pitchFamily="34" charset="-128"/>
                <a:cs typeface="ＭＳ Ｐゴシック" pitchFamily="34" charset="-128"/>
              </a:rPr>
              <a:t>Head shot (non-PSS)</a:t>
            </a:r>
          </a:p>
          <a:p>
            <a:pPr marL="520700" lvl="2" indent="-228600"/>
            <a:r>
              <a:rPr lang="en-US" dirty="0">
                <a:ea typeface="ＭＳ Ｐゴシック" pitchFamily="34" charset="-128"/>
                <a:cs typeface="ＭＳ Ｐゴシック" pitchFamily="34" charset="-128"/>
              </a:rPr>
              <a:t>Judges should indicate by raising 3 (or 5) fingers that points should be scored ... or not</a:t>
            </a:r>
          </a:p>
          <a:p>
            <a:pPr marL="520700" lvl="2" indent="-228600"/>
            <a:r>
              <a:rPr lang="en-US" dirty="0">
                <a:ea typeface="ＭＳ Ｐゴシック" pitchFamily="34" charset="-128"/>
                <a:cs typeface="ＭＳ Ｐゴシック" pitchFamily="34" charset="-128"/>
              </a:rPr>
              <a:t>If judges do not confirm the points, </a:t>
            </a:r>
            <a:r>
              <a:rPr lang="en-US" b="1" dirty="0">
                <a:ea typeface="ＭＳ Ｐゴシック" pitchFamily="34" charset="-128"/>
                <a:cs typeface="ＭＳ Ｐゴシック" pitchFamily="34" charset="-128"/>
              </a:rPr>
              <a:t>referee will request Video Review</a:t>
            </a:r>
            <a:endParaRPr lang="en-US" dirty="0">
              <a:ea typeface="ＭＳ Ｐゴシック" pitchFamily="34" charset="-128"/>
              <a:cs typeface="ＭＳ Ｐゴシック" pitchFamily="34" charset="-128"/>
            </a:endParaRPr>
          </a:p>
          <a:p>
            <a:pPr>
              <a:buNone/>
            </a:pPr>
            <a:endParaRPr lang="en-US" b="0" dirty="0">
              <a:ea typeface="ＭＳ Ｐゴシック" pitchFamily="34" charset="-128"/>
              <a:cs typeface="ＭＳ Ｐゴシック" pitchFamily="34" charset="-128"/>
            </a:endParaRPr>
          </a:p>
          <a:p>
            <a:pPr marL="234950" lvl="1" indent="-228600">
              <a:buNone/>
            </a:pPr>
            <a:endParaRPr lang="en-US" dirty="0">
              <a:ea typeface="ＭＳ Ｐゴシック" pitchFamily="34" charset="-128"/>
              <a:cs typeface="ＭＳ Ｐゴシック" pitchFamily="34" charset="-128"/>
            </a:endParaRPr>
          </a:p>
          <a:p>
            <a:pPr>
              <a:buNone/>
            </a:pPr>
            <a:endParaRPr lang="en-US" b="0" dirty="0">
              <a:ea typeface="ＭＳ Ｐゴシック" pitchFamily="34" charset="-128"/>
              <a:cs typeface="ＭＳ Ｐゴシック" pitchFamily="34" charset="-128"/>
            </a:endParaRPr>
          </a:p>
        </p:txBody>
      </p:sp>
      <p:sp>
        <p:nvSpPr>
          <p:cNvPr id="139268" name="Date Placeholder 3"/>
          <p:cNvSpPr>
            <a:spLocks noGrp="1"/>
          </p:cNvSpPr>
          <p:nvPr>
            <p:ph type="dt" sz="quarter" idx="10"/>
          </p:nvPr>
        </p:nvSpPr>
        <p:spPr>
          <a:noFill/>
        </p:spPr>
        <p:txBody>
          <a:bodyPr/>
          <a:lstStyle/>
          <a:p>
            <a:fld id="{4F746CFB-A69B-CE45-9B3D-ABF4A1DAB34A}" type="datetime1">
              <a:rPr lang="en-US"/>
              <a:pPr/>
              <a:t>1/27/2020</a:t>
            </a:fld>
            <a:endParaRPr lang="en-US" dirty="0"/>
          </a:p>
        </p:txBody>
      </p:sp>
      <p:sp>
        <p:nvSpPr>
          <p:cNvPr id="139269" name="Slide Number Placeholder 4"/>
          <p:cNvSpPr>
            <a:spLocks noGrp="1"/>
          </p:cNvSpPr>
          <p:nvPr>
            <p:ph type="sldNum" sz="quarter" idx="11"/>
          </p:nvPr>
        </p:nvSpPr>
        <p:spPr>
          <a:noFill/>
        </p:spPr>
        <p:txBody>
          <a:bodyPr/>
          <a:lstStyle/>
          <a:p>
            <a:fld id="{470686FE-72D5-D84F-BBD7-2E503FD42550}" type="slidenum">
              <a:rPr lang="en-US"/>
              <a:pPr/>
              <a:t>94</a:t>
            </a:fld>
            <a:endParaRPr lang="en-US" dirty="0"/>
          </a:p>
        </p:txBody>
      </p:sp>
    </p:spTree>
    <p:extLst>
      <p:ext uri="{BB962C8B-B14F-4D97-AF65-F5344CB8AC3E}">
        <p14:creationId xmlns:p14="http://schemas.microsoft.com/office/powerpoint/2010/main" val="21743941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a:ea typeface="ＭＳ Ｐゴシック" pitchFamily="34" charset="-128"/>
                <a:cs typeface="ＭＳ Ｐゴシック" pitchFamily="34" charset="-128"/>
              </a:rPr>
              <a:t>Both Players Knocked Down</a:t>
            </a:r>
          </a:p>
        </p:txBody>
      </p:sp>
      <p:sp>
        <p:nvSpPr>
          <p:cNvPr id="139267" name="Content Placeholder 2"/>
          <p:cNvSpPr>
            <a:spLocks noGrp="1"/>
          </p:cNvSpPr>
          <p:nvPr>
            <p:ph idx="1"/>
          </p:nvPr>
        </p:nvSpPr>
        <p:spPr>
          <a:xfrm>
            <a:off x="533400" y="1828800"/>
            <a:ext cx="8229600" cy="4038600"/>
          </a:xfrm>
        </p:spPr>
        <p:txBody>
          <a:bodyPr/>
          <a:lstStyle/>
          <a:p>
            <a:pPr>
              <a:spcAft>
                <a:spcPts val="600"/>
              </a:spcAft>
            </a:pPr>
            <a:r>
              <a:rPr lang="en-US" sz="2000" b="0" dirty="0">
                <a:ea typeface="ＭＳ Ｐゴシック" pitchFamily="34" charset="-128"/>
                <a:cs typeface="ＭＳ Ｐゴシック" pitchFamily="34" charset="-128"/>
              </a:rPr>
              <a:t>If </a:t>
            </a:r>
            <a:r>
              <a:rPr lang="en-US" sz="2000" dirty="0">
                <a:ea typeface="ＭＳ Ｐゴシック" pitchFamily="34" charset="-128"/>
                <a:cs typeface="ＭＳ Ｐゴシック" pitchFamily="34" charset="-128"/>
              </a:rPr>
              <a:t>both </a:t>
            </a:r>
            <a:r>
              <a:rPr lang="en-US" sz="2000" b="0" dirty="0">
                <a:ea typeface="ＭＳ Ｐゴシック" pitchFamily="34" charset="-128"/>
                <a:cs typeface="ＭＳ Ｐゴシック" pitchFamily="34" charset="-128"/>
              </a:rPr>
              <a:t>players are knocked down, continue counting as long as one of the contestants has not sufficiently recovered</a:t>
            </a:r>
          </a:p>
          <a:p>
            <a:r>
              <a:rPr lang="en-US" sz="2000" b="0" dirty="0">
                <a:ea typeface="ＭＳ Ｐゴシック" pitchFamily="34" charset="-128"/>
                <a:cs typeface="ＭＳ Ｐゴシック" pitchFamily="34" charset="-128"/>
              </a:rPr>
              <a:t>If neither player recovers by the count of “Yeo-dul,” winner is decided based on the match score before the knock-down</a:t>
            </a:r>
          </a:p>
          <a:p>
            <a:pPr>
              <a:spcAft>
                <a:spcPts val="600"/>
              </a:spcAft>
              <a:buNone/>
            </a:pPr>
            <a:endParaRPr lang="en-US" sz="2000" b="0" dirty="0">
              <a:ea typeface="ＭＳ Ｐゴシック" pitchFamily="34" charset="-128"/>
              <a:cs typeface="ＭＳ Ｐゴシック" pitchFamily="34" charset="-128"/>
            </a:endParaRPr>
          </a:p>
          <a:p>
            <a:endParaRPr lang="en-US" sz="2000" b="0" dirty="0">
              <a:ea typeface="ＭＳ Ｐゴシック" pitchFamily="34" charset="-128"/>
              <a:cs typeface="ＭＳ Ｐゴシック" pitchFamily="34" charset="-128"/>
            </a:endParaRPr>
          </a:p>
        </p:txBody>
      </p:sp>
      <p:sp>
        <p:nvSpPr>
          <p:cNvPr id="139268" name="Date Placeholder 3"/>
          <p:cNvSpPr>
            <a:spLocks noGrp="1"/>
          </p:cNvSpPr>
          <p:nvPr>
            <p:ph type="dt" sz="quarter" idx="10"/>
          </p:nvPr>
        </p:nvSpPr>
        <p:spPr>
          <a:noFill/>
        </p:spPr>
        <p:txBody>
          <a:bodyPr/>
          <a:lstStyle/>
          <a:p>
            <a:fld id="{4F746CFB-A69B-CE45-9B3D-ABF4A1DAB34A}" type="datetime1">
              <a:rPr lang="en-US"/>
              <a:pPr/>
              <a:t>1/27/2020</a:t>
            </a:fld>
            <a:endParaRPr lang="en-US" dirty="0"/>
          </a:p>
        </p:txBody>
      </p:sp>
      <p:sp>
        <p:nvSpPr>
          <p:cNvPr id="139269" name="Slide Number Placeholder 4"/>
          <p:cNvSpPr>
            <a:spLocks noGrp="1"/>
          </p:cNvSpPr>
          <p:nvPr>
            <p:ph type="sldNum" sz="quarter" idx="11"/>
          </p:nvPr>
        </p:nvSpPr>
        <p:spPr>
          <a:noFill/>
        </p:spPr>
        <p:txBody>
          <a:bodyPr/>
          <a:lstStyle/>
          <a:p>
            <a:fld id="{470686FE-72D5-D84F-BBD7-2E503FD42550}" type="slidenum">
              <a:rPr lang="en-US"/>
              <a:pPr/>
              <a:t>95</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F141-7A63-704B-8AD6-556004884154}"/>
              </a:ext>
            </a:extLst>
          </p:cNvPr>
          <p:cNvSpPr>
            <a:spLocks noGrp="1"/>
          </p:cNvSpPr>
          <p:nvPr>
            <p:ph type="title"/>
          </p:nvPr>
        </p:nvSpPr>
        <p:spPr/>
        <p:txBody>
          <a:bodyPr/>
          <a:lstStyle/>
          <a:p>
            <a:r>
              <a:rPr lang="en-US" dirty="0"/>
              <a:t>Medical Suspension</a:t>
            </a:r>
          </a:p>
        </p:txBody>
      </p:sp>
      <p:sp>
        <p:nvSpPr>
          <p:cNvPr id="3" name="Content Placeholder 2">
            <a:extLst>
              <a:ext uri="{FF2B5EF4-FFF2-40B4-BE49-F238E27FC236}">
                <a16:creationId xmlns:a16="http://schemas.microsoft.com/office/drawing/2014/main" id="{9F75161A-6114-4D4D-952F-3D6E3FA2706F}"/>
              </a:ext>
            </a:extLst>
          </p:cNvPr>
          <p:cNvSpPr>
            <a:spLocks noGrp="1"/>
          </p:cNvSpPr>
          <p:nvPr>
            <p:ph idx="1"/>
          </p:nvPr>
        </p:nvSpPr>
        <p:spPr/>
        <p:txBody>
          <a:bodyPr/>
          <a:lstStyle/>
          <a:p>
            <a:r>
              <a:rPr lang="en-US" b="0" dirty="0"/>
              <a:t>Any contestant who is unable to continue the match as a result of a </a:t>
            </a:r>
            <a:r>
              <a:rPr lang="en-US" dirty="0"/>
              <a:t>serious injury</a:t>
            </a:r>
            <a:r>
              <a:rPr lang="en-US" b="0" dirty="0"/>
              <a:t>, regardless of the part of the body, will not be allowed to compete for the </a:t>
            </a:r>
            <a:r>
              <a:rPr lang="en-US" dirty="0"/>
              <a:t>next 30 days</a:t>
            </a:r>
          </a:p>
          <a:p>
            <a:r>
              <a:rPr lang="en-US" b="0" dirty="0"/>
              <a:t>Medical suspension period for </a:t>
            </a:r>
            <a:r>
              <a:rPr lang="en-US" dirty="0"/>
              <a:t>concussion</a:t>
            </a:r>
          </a:p>
          <a:p>
            <a:pPr lvl="1"/>
            <a:r>
              <a:rPr lang="en-US" dirty="0"/>
              <a:t>Under 14: 50 days</a:t>
            </a:r>
          </a:p>
          <a:p>
            <a:pPr lvl="1"/>
            <a:r>
              <a:rPr lang="en-US" dirty="0"/>
              <a:t>15 – 17: 40 days</a:t>
            </a:r>
          </a:p>
          <a:p>
            <a:pPr lvl="1"/>
            <a:r>
              <a:rPr lang="en-US" dirty="0"/>
              <a:t>18 and over: 30 days</a:t>
            </a:r>
          </a:p>
        </p:txBody>
      </p:sp>
      <p:sp>
        <p:nvSpPr>
          <p:cNvPr id="4" name="Date Placeholder 3">
            <a:extLst>
              <a:ext uri="{FF2B5EF4-FFF2-40B4-BE49-F238E27FC236}">
                <a16:creationId xmlns:a16="http://schemas.microsoft.com/office/drawing/2014/main" id="{627791C4-D12C-944F-BAAC-690C31CB43D7}"/>
              </a:ext>
            </a:extLst>
          </p:cNvPr>
          <p:cNvSpPr>
            <a:spLocks noGrp="1"/>
          </p:cNvSpPr>
          <p:nvPr>
            <p:ph type="dt" sz="half" idx="10"/>
          </p:nvPr>
        </p:nvSpPr>
        <p:spPr/>
        <p:txBody>
          <a:bodyPr/>
          <a:lstStyle/>
          <a:p>
            <a:pPr>
              <a:defRPr/>
            </a:pPr>
            <a:fld id="{2C4E6630-A7EE-F944-B043-8B8D45755134}" type="datetime1">
              <a:rPr lang="en-US" smtClean="0"/>
              <a:pPr>
                <a:defRPr/>
              </a:pPr>
              <a:t>1/27/2020</a:t>
            </a:fld>
            <a:endParaRPr lang="en-US" dirty="0"/>
          </a:p>
        </p:txBody>
      </p:sp>
      <p:sp>
        <p:nvSpPr>
          <p:cNvPr id="5" name="Slide Number Placeholder 4">
            <a:extLst>
              <a:ext uri="{FF2B5EF4-FFF2-40B4-BE49-F238E27FC236}">
                <a16:creationId xmlns:a16="http://schemas.microsoft.com/office/drawing/2014/main" id="{520EEE61-C1E1-E346-BABB-90ACEF41385D}"/>
              </a:ext>
            </a:extLst>
          </p:cNvPr>
          <p:cNvSpPr>
            <a:spLocks noGrp="1"/>
          </p:cNvSpPr>
          <p:nvPr>
            <p:ph type="sldNum" sz="quarter" idx="11"/>
          </p:nvPr>
        </p:nvSpPr>
        <p:spPr/>
        <p:txBody>
          <a:bodyPr/>
          <a:lstStyle/>
          <a:p>
            <a:pPr>
              <a:defRPr/>
            </a:pPr>
            <a:fld id="{73D08D37-8699-2B43-97BC-0BBA88E86797}" type="slidenum">
              <a:rPr lang="en-US" smtClean="0"/>
              <a:pPr>
                <a:defRPr/>
              </a:pPr>
              <a:t>96</a:t>
            </a:fld>
            <a:endParaRPr lang="en-US" dirty="0"/>
          </a:p>
        </p:txBody>
      </p:sp>
    </p:spTree>
    <p:extLst>
      <p:ext uri="{BB962C8B-B14F-4D97-AF65-F5344CB8AC3E}">
        <p14:creationId xmlns:p14="http://schemas.microsoft.com/office/powerpoint/2010/main" val="31916837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a:ea typeface="ＭＳ Ｐゴシック" pitchFamily="34" charset="-128"/>
                <a:cs typeface="ＭＳ Ｐゴシック" pitchFamily="34" charset="-128"/>
              </a:rPr>
              <a:t>“Kye-shi”: Injury Time-Out </a:t>
            </a:r>
          </a:p>
        </p:txBody>
      </p:sp>
      <p:sp>
        <p:nvSpPr>
          <p:cNvPr id="146435"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If a contestant receives an injury, the referee stops the match by declaring “</a:t>
            </a:r>
            <a:r>
              <a:rPr lang="en-US" sz="2000" dirty="0">
                <a:ea typeface="ＭＳ Ｐゴシック" pitchFamily="34" charset="-128"/>
                <a:cs typeface="ＭＳ Ｐゴシック" pitchFamily="34" charset="-128"/>
              </a:rPr>
              <a:t>Kal-yeo</a:t>
            </a:r>
            <a:r>
              <a:rPr lang="en-US" sz="2000" b="0" dirty="0">
                <a:ea typeface="ＭＳ Ｐゴシック" pitchFamily="34" charset="-128"/>
                <a:cs typeface="ＭＳ Ｐゴシック" pitchFamily="34" charset="-128"/>
              </a:rPr>
              <a:t>,” and announces </a:t>
            </a:r>
            <a:r>
              <a:rPr lang="en-US" sz="2000" dirty="0">
                <a:ea typeface="ＭＳ Ｐゴシック" pitchFamily="34" charset="-128"/>
                <a:cs typeface="ＭＳ Ｐゴシック" pitchFamily="34" charset="-128"/>
              </a:rPr>
              <a:t>“Kye-shi”</a:t>
            </a:r>
            <a:r>
              <a:rPr lang="en-US" sz="2000" b="0" dirty="0">
                <a:ea typeface="ＭＳ Ｐゴシック" pitchFamily="34" charset="-128"/>
                <a:cs typeface="ＭＳ Ｐゴシック" pitchFamily="34" charset="-128"/>
              </a:rPr>
              <a:t> (60-second suspension)</a:t>
            </a:r>
          </a:p>
          <a:p>
            <a:pPr lvl="1"/>
            <a:r>
              <a:rPr lang="en-US" sz="1800" dirty="0">
                <a:ea typeface="ＭＳ Ｐゴシック" pitchFamily="34" charset="-128"/>
                <a:cs typeface="ＭＳ Ｐゴシック" pitchFamily="34" charset="-128"/>
              </a:rPr>
              <a:t>Bleeding and/or injury to the eye(s)</a:t>
            </a:r>
          </a:p>
          <a:p>
            <a:pPr lvl="1"/>
            <a:r>
              <a:rPr lang="en-US" sz="1800" b="0" dirty="0">
                <a:ea typeface="ＭＳ Ｐゴシック" pitchFamily="34" charset="-128"/>
                <a:cs typeface="ＭＳ Ｐゴシック" pitchFamily="34" charset="-128"/>
              </a:rPr>
              <a:t>Dislocation of joint or broken bones</a:t>
            </a:r>
            <a:endParaRPr lang="en-US" sz="1800" dirty="0">
              <a:ea typeface="ＭＳ Ｐゴシック" pitchFamily="34" charset="-128"/>
              <a:cs typeface="ＭＳ Ｐゴシック" pitchFamily="34" charset="-128"/>
            </a:endParaRPr>
          </a:p>
          <a:p>
            <a:pPr lvl="1"/>
            <a:r>
              <a:rPr lang="en-US" sz="1800" b="0" dirty="0">
                <a:ea typeface="ＭＳ Ｐゴシック" pitchFamily="34" charset="-128"/>
                <a:cs typeface="ＭＳ Ｐゴシック" pitchFamily="34" charset="-128"/>
              </a:rPr>
              <a:t>Twisted ankle</a:t>
            </a:r>
          </a:p>
          <a:p>
            <a:pPr lvl="1"/>
            <a:r>
              <a:rPr lang="en-US" sz="1800" dirty="0">
                <a:ea typeface="ＭＳ Ｐゴシック" pitchFamily="34" charset="-128"/>
                <a:cs typeface="ＭＳ Ｐゴシック" pitchFamily="34" charset="-128"/>
              </a:rPr>
              <a:t>Kick to the throat or groin</a:t>
            </a:r>
            <a:r>
              <a:rPr lang="en-US" sz="1800">
                <a:ea typeface="ＭＳ Ｐゴシック" pitchFamily="34" charset="-128"/>
                <a:cs typeface="ＭＳ Ｐゴシック" pitchFamily="34" charset="-128"/>
              </a:rPr>
              <a:t>, strong punch </a:t>
            </a:r>
            <a:r>
              <a:rPr lang="en-US" sz="1800" dirty="0">
                <a:ea typeface="ＭＳ Ｐゴシック" pitchFamily="34" charset="-128"/>
                <a:cs typeface="ＭＳ Ｐゴシック" pitchFamily="34" charset="-128"/>
              </a:rPr>
              <a:t>to the face</a:t>
            </a:r>
            <a:endParaRPr lang="en-US" sz="1800" b="0" dirty="0">
              <a:ea typeface="ＭＳ Ｐゴシック" pitchFamily="34" charset="-128"/>
              <a:cs typeface="ＭＳ Ｐゴシック" pitchFamily="34" charset="-128"/>
            </a:endParaRPr>
          </a:p>
          <a:p>
            <a:pPr>
              <a:spcAft>
                <a:spcPts val="600"/>
              </a:spcAft>
            </a:pPr>
            <a:r>
              <a:rPr lang="en-US" sz="2000" b="0" dirty="0">
                <a:ea typeface="ＭＳ Ｐゴシック" pitchFamily="34" charset="-128"/>
                <a:cs typeface="ＭＳ Ｐゴシック" pitchFamily="34" charset="-128"/>
              </a:rPr>
              <a:t>The referee may call for the doctor, and the player is allowed </a:t>
            </a:r>
            <a:r>
              <a:rPr lang="en-US" sz="2000" dirty="0">
                <a:ea typeface="ＭＳ Ｐゴシック" pitchFamily="34" charset="-128"/>
                <a:cs typeface="ＭＳ Ｐゴシック" pitchFamily="34" charset="-128"/>
              </a:rPr>
              <a:t>one minute </a:t>
            </a:r>
            <a:r>
              <a:rPr lang="en-US" sz="2000" b="0" dirty="0">
                <a:ea typeface="ＭＳ Ｐゴシック" pitchFamily="34" charset="-128"/>
                <a:cs typeface="ＭＳ Ｐゴシック" pitchFamily="34" charset="-128"/>
              </a:rPr>
              <a:t>to receive first aid; the one-minute </a:t>
            </a:r>
            <a:r>
              <a:rPr lang="en-US" sz="2000" dirty="0">
                <a:ea typeface="ＭＳ Ｐゴシック" pitchFamily="34" charset="-128"/>
                <a:cs typeface="ＭＳ Ｐゴシック" pitchFamily="34" charset="-128"/>
              </a:rPr>
              <a:t>“Kye-shi” </a:t>
            </a:r>
            <a:r>
              <a:rPr lang="en-US" sz="2000" b="0" dirty="0">
                <a:ea typeface="ＭＳ Ｐゴシック" pitchFamily="34" charset="-128"/>
                <a:cs typeface="ＭＳ Ｐゴシック" pitchFamily="34" charset="-128"/>
              </a:rPr>
              <a:t>injury time period starts when the medic steps onto the mat</a:t>
            </a:r>
          </a:p>
        </p:txBody>
      </p:sp>
      <p:sp>
        <p:nvSpPr>
          <p:cNvPr id="146436" name="Date Placeholder 3"/>
          <p:cNvSpPr>
            <a:spLocks noGrp="1"/>
          </p:cNvSpPr>
          <p:nvPr>
            <p:ph type="dt" sz="quarter" idx="10"/>
          </p:nvPr>
        </p:nvSpPr>
        <p:spPr>
          <a:noFill/>
        </p:spPr>
        <p:txBody>
          <a:bodyPr/>
          <a:lstStyle/>
          <a:p>
            <a:fld id="{712B2FE9-1CDB-5C49-AF58-631826885D1D}" type="datetime1">
              <a:rPr lang="en-US"/>
              <a:pPr/>
              <a:t>1/27/2020</a:t>
            </a:fld>
            <a:endParaRPr lang="en-US" dirty="0"/>
          </a:p>
        </p:txBody>
      </p:sp>
      <p:sp>
        <p:nvSpPr>
          <p:cNvPr id="146437" name="Slide Number Placeholder 4"/>
          <p:cNvSpPr>
            <a:spLocks noGrp="1"/>
          </p:cNvSpPr>
          <p:nvPr>
            <p:ph type="sldNum" sz="quarter" idx="11"/>
          </p:nvPr>
        </p:nvSpPr>
        <p:spPr>
          <a:noFill/>
        </p:spPr>
        <p:txBody>
          <a:bodyPr/>
          <a:lstStyle/>
          <a:p>
            <a:fld id="{92007B0F-E04F-C140-B947-1B3F827BF67B}" type="slidenum">
              <a:rPr lang="en-US"/>
              <a:pPr/>
              <a:t>97</a:t>
            </a:fld>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a:ea typeface="ＭＳ Ｐゴシック" pitchFamily="34" charset="-128"/>
                <a:cs typeface="ＭＳ Ｐゴシック" pitchFamily="34" charset="-128"/>
              </a:rPr>
              <a:t>“Kye-shi”: Injury Time-Out </a:t>
            </a:r>
          </a:p>
        </p:txBody>
      </p:sp>
      <p:sp>
        <p:nvSpPr>
          <p:cNvPr id="146435" name="Content Placeholder 2"/>
          <p:cNvSpPr>
            <a:spLocks noGrp="1"/>
          </p:cNvSpPr>
          <p:nvPr>
            <p:ph idx="1"/>
          </p:nvPr>
        </p:nvSpPr>
        <p:spPr/>
        <p:txBody>
          <a:bodyPr/>
          <a:lstStyle/>
          <a:p>
            <a:r>
              <a:rPr lang="en-US" sz="2000" b="0" dirty="0">
                <a:ea typeface="ＭＳ Ｐゴシック" pitchFamily="34" charset="-128"/>
                <a:cs typeface="ＭＳ Ｐゴシック" pitchFamily="34" charset="-128"/>
              </a:rPr>
              <a:t>If the referee determines that a fallen player is not actually injured, but only in pain, the referee declares “Kal-yeo” and gives a command to resume the match by saying, </a:t>
            </a:r>
            <a:r>
              <a:rPr lang="en-US" sz="2000" dirty="0">
                <a:ea typeface="ＭＳ Ｐゴシック" pitchFamily="34" charset="-128"/>
                <a:cs typeface="ＭＳ Ｐゴシック" pitchFamily="34" charset="-128"/>
              </a:rPr>
              <a:t>“stand-up”</a:t>
            </a:r>
          </a:p>
          <a:p>
            <a:pPr lvl="1"/>
            <a:r>
              <a:rPr lang="en-US" sz="1800" dirty="0">
                <a:ea typeface="ＭＳ Ｐゴシック" pitchFamily="34" charset="-128"/>
                <a:cs typeface="ＭＳ Ｐゴシック" pitchFamily="34" charset="-128"/>
              </a:rPr>
              <a:t> </a:t>
            </a:r>
            <a:r>
              <a:rPr lang="en-US" sz="1800" b="0" dirty="0">
                <a:ea typeface="ＭＳ Ｐゴシック" pitchFamily="34" charset="-128"/>
                <a:cs typeface="ＭＳ Ｐゴシック" pitchFamily="34" charset="-128"/>
              </a:rPr>
              <a:t>If the contestant refuses to continue the match after the referee gives the command </a:t>
            </a:r>
            <a:r>
              <a:rPr lang="en-US" sz="1800" b="1" dirty="0">
                <a:ea typeface="ＭＳ Ｐゴシック" pitchFamily="34" charset="-128"/>
                <a:cs typeface="ＭＳ Ｐゴシック" pitchFamily="34" charset="-128"/>
              </a:rPr>
              <a:t>“stand up” </a:t>
            </a:r>
            <a:r>
              <a:rPr lang="en-US" sz="1800" b="0" dirty="0">
                <a:ea typeface="ＭＳ Ｐゴシック" pitchFamily="34" charset="-128"/>
                <a:cs typeface="ＭＳ Ｐゴシック" pitchFamily="34" charset="-128"/>
              </a:rPr>
              <a:t>three times (3 seconds between each call), the referee declares the match over (“Referee Stops Contest”)</a:t>
            </a:r>
          </a:p>
          <a:p>
            <a:pPr lvl="1"/>
            <a:r>
              <a:rPr lang="en-US" sz="1800" dirty="0">
                <a:ea typeface="ＭＳ Ｐゴシック" pitchFamily="34" charset="-128"/>
                <a:cs typeface="ＭＳ Ｐゴシック" pitchFamily="34" charset="-128"/>
              </a:rPr>
              <a:t>Referee may call doctor before the third stand-up call, if the referee suspects the contestant may be injured</a:t>
            </a:r>
            <a:endParaRPr lang="en-US" sz="1800" b="0" dirty="0">
              <a:ea typeface="ＭＳ Ｐゴシック" pitchFamily="34" charset="-128"/>
              <a:cs typeface="ＭＳ Ｐゴシック" pitchFamily="34" charset="-128"/>
            </a:endParaRPr>
          </a:p>
        </p:txBody>
      </p:sp>
      <p:sp>
        <p:nvSpPr>
          <p:cNvPr id="146436" name="Date Placeholder 3"/>
          <p:cNvSpPr>
            <a:spLocks noGrp="1"/>
          </p:cNvSpPr>
          <p:nvPr>
            <p:ph type="dt" sz="quarter" idx="10"/>
          </p:nvPr>
        </p:nvSpPr>
        <p:spPr>
          <a:noFill/>
        </p:spPr>
        <p:txBody>
          <a:bodyPr/>
          <a:lstStyle/>
          <a:p>
            <a:fld id="{712B2FE9-1CDB-5C49-AF58-631826885D1D}" type="datetime1">
              <a:rPr lang="en-US"/>
              <a:pPr/>
              <a:t>1/27/2020</a:t>
            </a:fld>
            <a:endParaRPr lang="en-US" dirty="0"/>
          </a:p>
        </p:txBody>
      </p:sp>
      <p:sp>
        <p:nvSpPr>
          <p:cNvPr id="146437" name="Slide Number Placeholder 4"/>
          <p:cNvSpPr>
            <a:spLocks noGrp="1"/>
          </p:cNvSpPr>
          <p:nvPr>
            <p:ph type="sldNum" sz="quarter" idx="11"/>
          </p:nvPr>
        </p:nvSpPr>
        <p:spPr>
          <a:noFill/>
        </p:spPr>
        <p:txBody>
          <a:bodyPr/>
          <a:lstStyle/>
          <a:p>
            <a:fld id="{92007B0F-E04F-C140-B947-1B3F827BF67B}" type="slidenum">
              <a:rPr lang="en-US"/>
              <a:pPr/>
              <a:t>98</a:t>
            </a:fld>
            <a:endParaRPr lang="en-US" dirty="0"/>
          </a:p>
        </p:txBody>
      </p:sp>
    </p:spTree>
    <p:extLst>
      <p:ext uri="{BB962C8B-B14F-4D97-AF65-F5344CB8AC3E}">
        <p14:creationId xmlns:p14="http://schemas.microsoft.com/office/powerpoint/2010/main" val="669645416"/>
      </p:ext>
    </p:extLst>
  </p:cSld>
  <p:clrMapOvr>
    <a:masterClrMapping/>
  </p:clrMapOvr>
</p:sld>
</file>

<file path=ppt/theme/theme1.xml><?xml version="1.0" encoding="utf-8"?>
<a:theme xmlns:a="http://schemas.openxmlformats.org/drawingml/2006/main" name="Ref_Seminar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Ref_Seminar_Template.pot</Template>
  <TotalTime>20031</TotalTime>
  <Words>11960</Words>
  <Application>Microsoft Office PowerPoint</Application>
  <PresentationFormat>On-screen Show (4:3)</PresentationFormat>
  <Paragraphs>1518</Paragraphs>
  <Slides>154</Slides>
  <Notes>74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154</vt:i4>
      </vt:variant>
    </vt:vector>
  </HeadingPairs>
  <TitlesOfParts>
    <vt:vector size="160" baseType="lpstr">
      <vt:lpstr>Arial</vt:lpstr>
      <vt:lpstr>Arial (body)</vt:lpstr>
      <vt:lpstr>Times</vt:lpstr>
      <vt:lpstr>Verdana</vt:lpstr>
      <vt:lpstr>Wingdings</vt:lpstr>
      <vt:lpstr>Ref_Seminar_Template</vt:lpstr>
      <vt:lpstr>USATKD Referee Development Program Seminar</vt:lpstr>
      <vt:lpstr>Your Referee Development Team</vt:lpstr>
      <vt:lpstr>Today’s Agenda</vt:lpstr>
      <vt:lpstr>Today’s Agenda</vt:lpstr>
      <vt:lpstr>Referee Development Program</vt:lpstr>
      <vt:lpstr>Section 1:  Fundamentals of Refereeing </vt:lpstr>
      <vt:lpstr>Basic Principles</vt:lpstr>
      <vt:lpstr>What Is the Referee’s Job?</vt:lpstr>
      <vt:lpstr>Remember These Three Fundamentals!</vt:lpstr>
      <vt:lpstr>Qualities of a Good Referee</vt:lpstr>
      <vt:lpstr>More Qualities of a Good Referee</vt:lpstr>
      <vt:lpstr>Developing “Ring Presence”</vt:lpstr>
      <vt:lpstr>Game Day!</vt:lpstr>
      <vt:lpstr>Section 2:  Competition Basics </vt:lpstr>
      <vt:lpstr>The Contest Area (Octagonal, 3 Judges)</vt:lpstr>
      <vt:lpstr>The Contest Area (Octagonal, 2 Judges)</vt:lpstr>
      <vt:lpstr>The Contest Area (Square)</vt:lpstr>
      <vt:lpstr>Duration of the Contest</vt:lpstr>
      <vt:lpstr>Protective Equipment</vt:lpstr>
      <vt:lpstr>Protective Equipment (Mouthguard)</vt:lpstr>
      <vt:lpstr>Inspection</vt:lpstr>
      <vt:lpstr>Inspection (continued)</vt:lpstr>
      <vt:lpstr>Inspection (Daedo Magnet Tester)</vt:lpstr>
      <vt:lpstr>Inspection (Daedo Sock Gen 1)</vt:lpstr>
      <vt:lpstr>Inspection (Daedo Sock Gen 2)</vt:lpstr>
      <vt:lpstr>Weigh-In Procedures</vt:lpstr>
      <vt:lpstr>Section 3:  Corner Judge Duties &amp; Responsibilities </vt:lpstr>
      <vt:lpstr>Corner Judge Duties</vt:lpstr>
      <vt:lpstr>Corner Judge Basics </vt:lpstr>
      <vt:lpstr>Look Sharp In the Corner</vt:lpstr>
      <vt:lpstr>Electronic Scoring</vt:lpstr>
      <vt:lpstr>Protector &amp; Scoring System (PSS)</vt:lpstr>
      <vt:lpstr>When you make a mistake...</vt:lpstr>
      <vt:lpstr>Permitted Techniques</vt:lpstr>
      <vt:lpstr>Scoring Areas</vt:lpstr>
      <vt:lpstr>Permitted Areas</vt:lpstr>
      <vt:lpstr>When Is a Point Scored?</vt:lpstr>
      <vt:lpstr>Manual Scoring</vt:lpstr>
      <vt:lpstr>Punches</vt:lpstr>
      <vt:lpstr>Valid Points</vt:lpstr>
      <vt:lpstr>Standing to Request a Meeting </vt:lpstr>
      <vt:lpstr>Procedure for Missed Points</vt:lpstr>
      <vt:lpstr>Special Cases for 2-Judge System</vt:lpstr>
      <vt:lpstr>Section 4:  Prohibited Acts</vt:lpstr>
      <vt:lpstr>Why Do We Have Penalties?</vt:lpstr>
      <vt:lpstr>Gam-jeom Penalties</vt:lpstr>
      <vt:lpstr>Gam-jeom Penalties</vt:lpstr>
      <vt:lpstr>Gam-jeom Penalties (continued)</vt:lpstr>
      <vt:lpstr>1. Crossing the Boundary Line</vt:lpstr>
      <vt:lpstr>1. Crossing the Boundary Line</vt:lpstr>
      <vt:lpstr>2. Falling down</vt:lpstr>
      <vt:lpstr>2. Falling down</vt:lpstr>
      <vt:lpstr>3. Grabbing</vt:lpstr>
      <vt:lpstr>4. “Zoo Kicks”</vt:lpstr>
      <vt:lpstr>5. Pushing</vt:lpstr>
      <vt:lpstr>6. Avoiding or delaying the match</vt:lpstr>
      <vt:lpstr>6. Avoiding or delaying the match</vt:lpstr>
      <vt:lpstr>6. Pretending Injury</vt:lpstr>
      <vt:lpstr>7. Lifting the leg...</vt:lpstr>
      <vt:lpstr>8. Kicking below the waist </vt:lpstr>
      <vt:lpstr>8. Kicking below the waist </vt:lpstr>
      <vt:lpstr>9. Attacking after “Kal-yeo” </vt:lpstr>
      <vt:lpstr>10. Attacking the fallen opponent</vt:lpstr>
      <vt:lpstr>11. Hitting opponent’s face with hand </vt:lpstr>
      <vt:lpstr>12. Butting or attacking with knee </vt:lpstr>
      <vt:lpstr>13. Misconduct of player or coach</vt:lpstr>
      <vt:lpstr>No Points After An Illegal Act</vt:lpstr>
      <vt:lpstr>Two Gam-jeoms to the same player</vt:lpstr>
      <vt:lpstr>Two Gam-jeoms to the same player</vt:lpstr>
      <vt:lpstr>Administering Penalties</vt:lpstr>
      <vt:lpstr>PowerPoint Presentation</vt:lpstr>
      <vt:lpstr>Serious Misconduct</vt:lpstr>
      <vt:lpstr>Manipulating the scoring system</vt:lpstr>
      <vt:lpstr>Yellow Card Procedure</vt:lpstr>
      <vt:lpstr>Yellow Card Procedure: Post Match</vt:lpstr>
      <vt:lpstr>PowerPoint Presentation</vt:lpstr>
      <vt:lpstr>Section 5:  Referee Duties &amp; Responsibilities </vt:lpstr>
      <vt:lpstr>Referee Responsibilities</vt:lpstr>
      <vt:lpstr>More Referee Responsibilities</vt:lpstr>
      <vt:lpstr>Decisions: Ways to Win</vt:lpstr>
      <vt:lpstr>Decisions: Ways to Win (continued)</vt:lpstr>
      <vt:lpstr>Decisions: Ways to Win (continued)</vt:lpstr>
      <vt:lpstr>Decisions: Ways to Win (continued)</vt:lpstr>
      <vt:lpstr>Decisions: Ways to Win (continued)</vt:lpstr>
      <vt:lpstr>Golden Round</vt:lpstr>
      <vt:lpstr>Golden Round</vt:lpstr>
      <vt:lpstr>Superiority</vt:lpstr>
      <vt:lpstr>Superiority Card</vt:lpstr>
      <vt:lpstr>Procedure for Superiority</vt:lpstr>
      <vt:lpstr>Knock-Down </vt:lpstr>
      <vt:lpstr>Knock-Down Procedure</vt:lpstr>
      <vt:lpstr>Knock-Down Procedure</vt:lpstr>
      <vt:lpstr>Knock-Down Procedure</vt:lpstr>
      <vt:lpstr>Knock-Down, 8-Count, But No Score</vt:lpstr>
      <vt:lpstr>Knock-Down, 10-Count, But No Score</vt:lpstr>
      <vt:lpstr>Both Players Knocked Down</vt:lpstr>
      <vt:lpstr>Medical Suspension</vt:lpstr>
      <vt:lpstr>“Kye-shi”: Injury Time-Out </vt:lpstr>
      <vt:lpstr>“Kye-shi”: Injury Time-Out </vt:lpstr>
      <vt:lpstr>“Kye-shi”: Injury Time-Out </vt:lpstr>
      <vt:lpstr>“Kye-shi”: Injury Time-Out </vt:lpstr>
      <vt:lpstr>Uncontrollable Circumstances</vt:lpstr>
      <vt:lpstr>Section 6:  Junior Safety Rules</vt:lpstr>
      <vt:lpstr>Purpose of Junior Safety Rules</vt:lpstr>
      <vt:lpstr>“Light Contact” — A Touch to a Tap</vt:lpstr>
      <vt:lpstr>No Head Contact Procedure</vt:lpstr>
      <vt:lpstr>No Head Contact Procedure</vt:lpstr>
      <vt:lpstr>Light Head Contact</vt:lpstr>
      <vt:lpstr>Light Head Contact Procedure</vt:lpstr>
      <vt:lpstr>Light Head Contact Procedure</vt:lpstr>
      <vt:lpstr>Light Head Contact Explanation </vt:lpstr>
      <vt:lpstr>Light Head Contact Explanation</vt:lpstr>
      <vt:lpstr>Light Head Contact Enforcement </vt:lpstr>
      <vt:lpstr>Adult Competition Rules</vt:lpstr>
      <vt:lpstr>Nationals  and  State Qualifiers</vt:lpstr>
      <vt:lpstr>Section 7:  Ring Captain (R.C.) and  Technical Assistant (T.A.)   </vt:lpstr>
      <vt:lpstr>Ring Captain (R.C.) Duties</vt:lpstr>
      <vt:lpstr>Ring Captain (R.C.) Duties</vt:lpstr>
      <vt:lpstr>Technical Assistant (T.A.) Duties</vt:lpstr>
      <vt:lpstr>Match Sheet</vt:lpstr>
      <vt:lpstr>Completed Match Sheet</vt:lpstr>
      <vt:lpstr>Section 8:  Instant Video Replay</vt:lpstr>
      <vt:lpstr>Instant Video Replay (IVR)</vt:lpstr>
      <vt:lpstr>What Can Be Appealed</vt:lpstr>
      <vt:lpstr>What Can Be Appealed</vt:lpstr>
      <vt:lpstr>What Can Be Appealed — Technical Issues</vt:lpstr>
      <vt:lpstr>What Can Be Appealed — Technical Issues</vt:lpstr>
      <vt:lpstr>What Cannot Be Appealed</vt:lpstr>
      <vt:lpstr>What Cannot Be Appealed</vt:lpstr>
      <vt:lpstr>Instant Video Replay Procedure</vt:lpstr>
      <vt:lpstr>Video Replay Procedure</vt:lpstr>
      <vt:lpstr>Video Replay Procedure</vt:lpstr>
      <vt:lpstr>Video Replay Procedure</vt:lpstr>
      <vt:lpstr>Video Replay Procedure</vt:lpstr>
      <vt:lpstr>Video Replay Review Criteria</vt:lpstr>
      <vt:lpstr>Video Replay Special Situations</vt:lpstr>
      <vt:lpstr>Video Replay Special Situations – PSS test</vt:lpstr>
      <vt:lpstr>When Can IVR Instruct Ref To Give Penalty?</vt:lpstr>
      <vt:lpstr>A Few More Examples...</vt:lpstr>
      <vt:lpstr>A Few More Examples...</vt:lpstr>
      <vt:lpstr>Video Replay Log</vt:lpstr>
      <vt:lpstr>Competition Supervisory Board </vt:lpstr>
      <vt:lpstr>Protest Procedure After the Match</vt:lpstr>
      <vt:lpstr>Protest Procedure After the Match</vt:lpstr>
      <vt:lpstr>Coach Decorum</vt:lpstr>
      <vt:lpstr>Coach Decorum</vt:lpstr>
      <vt:lpstr>Section 9:  Other Things You Should Know</vt:lpstr>
      <vt:lpstr>Referee Code of Conduct</vt:lpstr>
      <vt:lpstr>Matters Not Specifically Covered</vt:lpstr>
      <vt:lpstr>Words of Wisdom </vt:lpstr>
      <vt:lpstr>Section 10:  What’s Next?</vt:lpstr>
      <vt:lpstr>Get Experience as a Corner Judge</vt:lpstr>
      <vt:lpstr>Become a Great Center Referee</vt:lpstr>
      <vt:lpstr>A Well-Marked Path to Success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subject/>
  <dc:creator>Jim Montgomery</dc:creator>
  <cp:keywords/>
  <dc:description/>
  <cp:lastModifiedBy>Alyssa Allen</cp:lastModifiedBy>
  <cp:revision>731</cp:revision>
  <cp:lastPrinted>2019-03-31T22:38:35Z</cp:lastPrinted>
  <dcterms:created xsi:type="dcterms:W3CDTF">2019-08-14T18:41:56Z</dcterms:created>
  <dcterms:modified xsi:type="dcterms:W3CDTF">2020-01-27T19:54:49Z</dcterms:modified>
  <cp:category/>
</cp:coreProperties>
</file>