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0DE9-06F4-4BBD-9367-039F7CC88E50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B392-BEBA-4FC8-AA14-8B4DF2A39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52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0DE9-06F4-4BBD-9367-039F7CC88E50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B392-BEBA-4FC8-AA14-8B4DF2A39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30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0DE9-06F4-4BBD-9367-039F7CC88E50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B392-BEBA-4FC8-AA14-8B4DF2A39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95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0DE9-06F4-4BBD-9367-039F7CC88E50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B392-BEBA-4FC8-AA14-8B4DF2A39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6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0DE9-06F4-4BBD-9367-039F7CC88E50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B392-BEBA-4FC8-AA14-8B4DF2A39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96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0DE9-06F4-4BBD-9367-039F7CC88E50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B392-BEBA-4FC8-AA14-8B4DF2A39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82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0DE9-06F4-4BBD-9367-039F7CC88E50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B392-BEBA-4FC8-AA14-8B4DF2A39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89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0DE9-06F4-4BBD-9367-039F7CC88E50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B392-BEBA-4FC8-AA14-8B4DF2A39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9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0DE9-06F4-4BBD-9367-039F7CC88E50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B392-BEBA-4FC8-AA14-8B4DF2A39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08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0DE9-06F4-4BBD-9367-039F7CC88E50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B392-BEBA-4FC8-AA14-8B4DF2A39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0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0DE9-06F4-4BBD-9367-039F7CC88E50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B392-BEBA-4FC8-AA14-8B4DF2A39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2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E0DE9-06F4-4BBD-9367-039F7CC88E50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9B392-BEBA-4FC8-AA14-8B4DF2A39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36807" y="2929327"/>
            <a:ext cx="331076" cy="25224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7-Point Star 4"/>
          <p:cNvSpPr/>
          <p:nvPr/>
        </p:nvSpPr>
        <p:spPr>
          <a:xfrm>
            <a:off x="3857366" y="2830318"/>
            <a:ext cx="331076" cy="331076"/>
          </a:xfrm>
          <a:prstGeom prst="star7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ross 5"/>
          <p:cNvSpPr/>
          <p:nvPr/>
        </p:nvSpPr>
        <p:spPr>
          <a:xfrm>
            <a:off x="2987565" y="4824248"/>
            <a:ext cx="362607" cy="346842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ross 6"/>
          <p:cNvSpPr/>
          <p:nvPr/>
        </p:nvSpPr>
        <p:spPr>
          <a:xfrm>
            <a:off x="8784020" y="4288220"/>
            <a:ext cx="362607" cy="346842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3128244" y="3357624"/>
            <a:ext cx="283779" cy="252248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7408709" y="3141066"/>
            <a:ext cx="283779" cy="252248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5118538" y="3778471"/>
            <a:ext cx="283779" cy="252248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gonal Stripe 10"/>
          <p:cNvSpPr/>
          <p:nvPr/>
        </p:nvSpPr>
        <p:spPr>
          <a:xfrm rot="12682012">
            <a:off x="5763991" y="3040769"/>
            <a:ext cx="577583" cy="531604"/>
          </a:xfrm>
          <a:prstGeom prst="diagStrip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31846" y="4761186"/>
            <a:ext cx="1466954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Medical Tent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30013" y="5221962"/>
            <a:ext cx="1429521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Medical Tent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16029" y="4175585"/>
            <a:ext cx="1675687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Public Shade Tent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1524" y="1384667"/>
            <a:ext cx="1851368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Umpire Hospitality: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8443" y="1930428"/>
            <a:ext cx="2083676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Hydration Station 1+2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83796" y="2020285"/>
            <a:ext cx="1924913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Hydration Station 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06996" y="1930428"/>
            <a:ext cx="2110530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USAFH Tent #1/Results</a:t>
            </a:r>
          </a:p>
        </p:txBody>
      </p:sp>
      <p:cxnSp>
        <p:nvCxnSpPr>
          <p:cNvPr id="23" name="Straight Connector 22"/>
          <p:cNvCxnSpPr>
            <a:stCxn id="5" idx="5"/>
            <a:endCxn id="21" idx="2"/>
          </p:cNvCxnSpPr>
          <p:nvPr/>
        </p:nvCxnSpPr>
        <p:spPr>
          <a:xfrm flipH="1" flipV="1">
            <a:off x="3862261" y="2268982"/>
            <a:ext cx="27892" cy="6269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9" idx="3"/>
          </p:cNvCxnSpPr>
          <p:nvPr/>
        </p:nvCxnSpPr>
        <p:spPr>
          <a:xfrm>
            <a:off x="2382119" y="2099705"/>
            <a:ext cx="233854" cy="3693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6" idx="3"/>
            <a:endCxn id="6" idx="2"/>
          </p:cNvCxnSpPr>
          <p:nvPr/>
        </p:nvCxnSpPr>
        <p:spPr>
          <a:xfrm flipV="1">
            <a:off x="2959534" y="5171090"/>
            <a:ext cx="209335" cy="2201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7" idx="0"/>
            <a:endCxn id="10" idx="3"/>
          </p:cNvCxnSpPr>
          <p:nvPr/>
        </p:nvCxnSpPr>
        <p:spPr>
          <a:xfrm flipH="1" flipV="1">
            <a:off x="5260428" y="4030719"/>
            <a:ext cx="493445" cy="1448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2" idx="0"/>
            <a:endCxn id="7" idx="2"/>
          </p:cNvCxnSpPr>
          <p:nvPr/>
        </p:nvCxnSpPr>
        <p:spPr>
          <a:xfrm flipV="1">
            <a:off x="8965323" y="4635062"/>
            <a:ext cx="1" cy="1261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9" idx="0"/>
            <a:endCxn id="20" idx="2"/>
          </p:cNvCxnSpPr>
          <p:nvPr/>
        </p:nvCxnSpPr>
        <p:spPr>
          <a:xfrm flipH="1" flipV="1">
            <a:off x="6446253" y="2358839"/>
            <a:ext cx="1104346" cy="7822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513848" y="2553276"/>
            <a:ext cx="1077868" cy="3421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4U Sports</a:t>
            </a:r>
          </a:p>
        </p:txBody>
      </p:sp>
      <p:cxnSp>
        <p:nvCxnSpPr>
          <p:cNvPr id="50" name="Straight Connector 49"/>
          <p:cNvCxnSpPr>
            <a:stCxn id="11" idx="0"/>
            <a:endCxn id="47" idx="2"/>
          </p:cNvCxnSpPr>
          <p:nvPr/>
        </p:nvCxnSpPr>
        <p:spPr>
          <a:xfrm flipV="1">
            <a:off x="6052782" y="2895408"/>
            <a:ext cx="0" cy="4111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7-Point Star 40"/>
          <p:cNvSpPr/>
          <p:nvPr/>
        </p:nvSpPr>
        <p:spPr>
          <a:xfrm>
            <a:off x="7668840" y="2941026"/>
            <a:ext cx="331076" cy="331076"/>
          </a:xfrm>
          <a:prstGeom prst="star7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642999" y="2028233"/>
            <a:ext cx="1503628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USAFH Tent #2</a:t>
            </a:r>
          </a:p>
        </p:txBody>
      </p:sp>
      <p:cxnSp>
        <p:nvCxnSpPr>
          <p:cNvPr id="35" name="Straight Connector 34"/>
          <p:cNvCxnSpPr>
            <a:stCxn id="41" idx="1"/>
            <a:endCxn id="43" idx="1"/>
          </p:cNvCxnSpPr>
          <p:nvPr/>
        </p:nvCxnSpPr>
        <p:spPr>
          <a:xfrm flipH="1" flipV="1">
            <a:off x="7642999" y="2197510"/>
            <a:ext cx="356918" cy="9564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476555" y="2733117"/>
            <a:ext cx="62999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OPS</a:t>
            </a:r>
          </a:p>
        </p:txBody>
      </p:sp>
      <p:cxnSp>
        <p:nvCxnSpPr>
          <p:cNvPr id="3" name="Straight Connector 2"/>
          <p:cNvCxnSpPr>
            <a:stCxn id="19" idx="3"/>
            <a:endCxn id="8" idx="1"/>
          </p:cNvCxnSpPr>
          <p:nvPr/>
        </p:nvCxnSpPr>
        <p:spPr>
          <a:xfrm>
            <a:off x="2382119" y="2099705"/>
            <a:ext cx="817070" cy="13840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Isosceles Triangle 35"/>
          <p:cNvSpPr/>
          <p:nvPr/>
        </p:nvSpPr>
        <p:spPr>
          <a:xfrm>
            <a:off x="3057299" y="4508938"/>
            <a:ext cx="283779" cy="252248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9" idx="3"/>
            <a:endCxn id="36" idx="1"/>
          </p:cNvCxnSpPr>
          <p:nvPr/>
        </p:nvCxnSpPr>
        <p:spPr>
          <a:xfrm>
            <a:off x="2382119" y="2099705"/>
            <a:ext cx="746125" cy="253535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8" idx="3"/>
            <a:endCxn id="4" idx="1"/>
          </p:cNvCxnSpPr>
          <p:nvPr/>
        </p:nvCxnSpPr>
        <p:spPr>
          <a:xfrm>
            <a:off x="2382892" y="1553944"/>
            <a:ext cx="753915" cy="15015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826095" y="3585793"/>
            <a:ext cx="740942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Field 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782720" y="4435493"/>
            <a:ext cx="740942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Field 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807964" y="3566041"/>
            <a:ext cx="740942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Field 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778627" y="4422632"/>
            <a:ext cx="740942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Field 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043078" y="3533408"/>
            <a:ext cx="740942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Field 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187922" y="3533408"/>
            <a:ext cx="740942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Field 6</a:t>
            </a:r>
          </a:p>
        </p:txBody>
      </p:sp>
    </p:spTree>
    <p:extLst>
      <p:ext uri="{BB962C8B-B14F-4D97-AF65-F5344CB8AC3E}">
        <p14:creationId xmlns:p14="http://schemas.microsoft.com/office/powerpoint/2010/main" val="1200347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41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Miller</dc:creator>
  <cp:lastModifiedBy>Justin Miller</cp:lastModifiedBy>
  <cp:revision>17</cp:revision>
  <cp:lastPrinted>2016-06-06T22:59:29Z</cp:lastPrinted>
  <dcterms:created xsi:type="dcterms:W3CDTF">2016-06-06T22:26:35Z</dcterms:created>
  <dcterms:modified xsi:type="dcterms:W3CDTF">2016-07-08T14:19:31Z</dcterms:modified>
</cp:coreProperties>
</file>